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Lst>
  <p:notesMasterIdLst>
    <p:notesMasterId r:id="rId7"/>
  </p:notesMasterIdLst>
  <p:sldIdLst>
    <p:sldId id="2142532867"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2P Canvas" id="{C72BAE6A-F163-4F1B-BF8B-FDFF5113ABA1}">
          <p14:sldIdLst>
            <p14:sldId id="2142532867"/>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DFE51F-BC58-CF7E-82C9-7D14D0D4D5C2}" name="Taylor L Burrows" initials="TLB" userId="S::Taylor.L.Burrows@ey.com::3c9eb92f-f47f-485e-bdeb-d6bf2726d8f0" providerId="AD"/>
  <p188:author id="{CAF03C6A-5FE0-55F3-270D-DEEBEB70EB5A}" name="John Tripplaar" initials="JT" userId="S::John.Tripplaar@ey.com::c078fc6b-7492-455b-bbc4-7523626bd867" providerId="AD"/>
  <p188:author id="{9715C573-E18E-83CA-B5D1-556C3DC55A44}" name="Edward Wol" initials="EW" userId="S::Edward.Wol@ey.com::673b2a0e-3d54-48e1-b1af-49b4e1c58aea" providerId="AD"/>
  <p188:author id="{A149939A-77AF-AAC2-CB62-BE99C67F7447}" name="Chloe L Altschul" initials="CLA" userId="S::Chloe.Altschul@ey.com::3c9757aa-ee35-404b-87e4-22aefa875ef5" providerId="AD"/>
  <p188:author id="{F04FB2B8-C429-CEDC-410F-FF6482812C17}" name="Sofge, Eric E CIV USN VCNO (USA)" initials="ES" userId="S::eric.e.sofge.civ@us.navy.mil::35511647-c477-4b39-a2b5-ddaebdcaf78e" providerId="AD"/>
  <p188:author id="{CD58F4C6-17A5-A095-C561-B398AA6E5261}" name="Capri Backus" initials="CB" userId="S::Capri.Backus@ey.com::8d3841a7-ce9c-4315-aa35-6c833f87f4dd" providerId="AD"/>
  <p188:author id="{A70E6ED8-B97D-110B-8F08-7EFFFC41E19D}" name="Sharik K Nasir" initials="SKN" userId="S::Sharik.Nasir@ey.com::27fef2cb-5450-4266-8361-13e20acc4663" providerId="AD"/>
  <p188:author id="{EE0105E3-53BC-3A8B-ED32-E94D32A4A24A}" name="Ryan Levy" initials="RL" userId="S::Ryan.Levy@ey.com::915fd5ed-b423-4b09-88eb-a0f34e6aeb3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5A7"/>
    <a:srgbClr val="92D050"/>
    <a:srgbClr val="FF7578"/>
    <a:srgbClr val="00A200"/>
    <a:srgbClr val="FF3F44"/>
    <a:srgbClr val="FF0D13"/>
    <a:srgbClr val="000000"/>
    <a:srgbClr val="FF66FF"/>
    <a:srgbClr val="009600"/>
    <a:srgbClr val="FF01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9FED61-5D1B-4612-9C06-5657F3BCF074}" v="1" dt="2026-02-24T16:11:17.7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3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eriotis, Christopher D CIV USN CNO (USA)" userId="b67f115e-3e91-4262-85a5-180accc0e2e2" providerId="ADAL" clId="{82D59B06-46EA-4E85-98C5-3337794A410A}"/>
    <pc:docChg chg="custSel modMainMaster">
      <pc:chgData name="Kleriotis, Christopher D CIV USN CNO (USA)" userId="b67f115e-3e91-4262-85a5-180accc0e2e2" providerId="ADAL" clId="{82D59B06-46EA-4E85-98C5-3337794A410A}" dt="2026-02-24T16:11:28.916" v="5" actId="478"/>
      <pc:docMkLst>
        <pc:docMk/>
      </pc:docMkLst>
      <pc:sldMasterChg chg="delSp modSp mod">
        <pc:chgData name="Kleriotis, Christopher D CIV USN CNO (USA)" userId="b67f115e-3e91-4262-85a5-180accc0e2e2" providerId="ADAL" clId="{82D59B06-46EA-4E85-98C5-3337794A410A}" dt="2026-02-24T16:11:17.785" v="4"/>
        <pc:sldMasterMkLst>
          <pc:docMk/>
          <pc:sldMasterMk cId="3767710003" sldId="2147483660"/>
        </pc:sldMasterMkLst>
        <pc:spChg chg="del mod">
          <ac:chgData name="Kleriotis, Christopher D CIV USN CNO (USA)" userId="b67f115e-3e91-4262-85a5-180accc0e2e2" providerId="ADAL" clId="{82D59B06-46EA-4E85-98C5-3337794A410A}" dt="2026-02-24T16:11:17.785" v="4"/>
          <ac:spMkLst>
            <pc:docMk/>
            <pc:sldMasterMk cId="3767710003" sldId="2147483660"/>
            <ac:spMk id="12" creationId="{6A1E3C8E-A578-413E-A4C4-1A71DCA08E9B}"/>
          </ac:spMkLst>
        </pc:spChg>
        <pc:spChg chg="del mod">
          <ac:chgData name="Kleriotis, Christopher D CIV USN CNO (USA)" userId="b67f115e-3e91-4262-85a5-180accc0e2e2" providerId="ADAL" clId="{82D59B06-46EA-4E85-98C5-3337794A410A}" dt="2026-02-24T16:11:17.784" v="2"/>
          <ac:spMkLst>
            <pc:docMk/>
            <pc:sldMasterMk cId="3767710003" sldId="2147483660"/>
            <ac:spMk id="1028" creationId="{6788456B-0242-40BF-82B7-6817D30E6665}"/>
          </ac:spMkLst>
        </pc:spChg>
      </pc:sldMasterChg>
      <pc:sldMasterChg chg="delSp mod">
        <pc:chgData name="Kleriotis, Christopher D CIV USN CNO (USA)" userId="b67f115e-3e91-4262-85a5-180accc0e2e2" providerId="ADAL" clId="{82D59B06-46EA-4E85-98C5-3337794A410A}" dt="2026-02-24T16:11:28.916" v="5" actId="478"/>
        <pc:sldMasterMkLst>
          <pc:docMk/>
          <pc:sldMasterMk cId="3652558700" sldId="2147483665"/>
        </pc:sldMasterMkLst>
        <pc:spChg chg="del">
          <ac:chgData name="Kleriotis, Christopher D CIV USN CNO (USA)" userId="b67f115e-3e91-4262-85a5-180accc0e2e2" providerId="ADAL" clId="{82D59B06-46EA-4E85-98C5-3337794A410A}" dt="2026-02-24T16:11:28.916" v="5" actId="478"/>
          <ac:spMkLst>
            <pc:docMk/>
            <pc:sldMasterMk cId="3652558700" sldId="2147483665"/>
            <ac:spMk id="18" creationId="{00000000-0000-0000-0000-00000000000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1"/>
          </a:xfrm>
          <a:prstGeom prst="rect">
            <a:avLst/>
          </a:prstGeom>
        </p:spPr>
        <p:txBody>
          <a:bodyPr vert="horz" lIns="93321" tIns="46660" rIns="93321" bIns="46660" rtlCol="0"/>
          <a:lstStyle>
            <a:lvl1pPr algn="l">
              <a:defRPr sz="1200"/>
            </a:lvl1pPr>
          </a:lstStyle>
          <a:p>
            <a:endParaRPr lang="en-US"/>
          </a:p>
        </p:txBody>
      </p:sp>
      <p:sp>
        <p:nvSpPr>
          <p:cNvPr id="3" name="Date Placeholder 2"/>
          <p:cNvSpPr>
            <a:spLocks noGrp="1"/>
          </p:cNvSpPr>
          <p:nvPr>
            <p:ph type="dt" idx="1"/>
          </p:nvPr>
        </p:nvSpPr>
        <p:spPr>
          <a:xfrm>
            <a:off x="3978132" y="1"/>
            <a:ext cx="3043343" cy="467071"/>
          </a:xfrm>
          <a:prstGeom prst="rect">
            <a:avLst/>
          </a:prstGeom>
        </p:spPr>
        <p:txBody>
          <a:bodyPr vert="horz" lIns="93321" tIns="46660" rIns="93321" bIns="46660" rtlCol="0"/>
          <a:lstStyle>
            <a:lvl1pPr algn="r">
              <a:defRPr sz="1200"/>
            </a:lvl1pPr>
          </a:lstStyle>
          <a:p>
            <a:fld id="{5E6EFF94-DA7D-4E32-A35E-A1349A387E35}" type="datetimeFigureOut">
              <a:rPr lang="en-US" smtClean="0"/>
              <a:t>2/24/2026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1" tIns="46660" rIns="93321" bIns="46660" rtlCol="0" anchor="ctr"/>
          <a:lstStyle/>
          <a:p>
            <a:endParaRPr lang="en-US"/>
          </a:p>
        </p:txBody>
      </p:sp>
      <p:sp>
        <p:nvSpPr>
          <p:cNvPr id="5" name="Notes Placeholder 4"/>
          <p:cNvSpPr>
            <a:spLocks noGrp="1"/>
          </p:cNvSpPr>
          <p:nvPr>
            <p:ph type="body" sz="quarter" idx="3"/>
          </p:nvPr>
        </p:nvSpPr>
        <p:spPr>
          <a:xfrm>
            <a:off x="702310" y="4480005"/>
            <a:ext cx="5618480" cy="3665458"/>
          </a:xfrm>
          <a:prstGeom prst="rect">
            <a:avLst/>
          </a:prstGeom>
        </p:spPr>
        <p:txBody>
          <a:bodyPr vert="horz" lIns="93321" tIns="46660" rIns="93321" bIns="466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7070"/>
          </a:xfrm>
          <a:prstGeom prst="rect">
            <a:avLst/>
          </a:prstGeom>
        </p:spPr>
        <p:txBody>
          <a:bodyPr vert="horz" lIns="93321" tIns="46660" rIns="93321" bIns="46660"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21" tIns="46660" rIns="93321" bIns="46660" rtlCol="0" anchor="b"/>
          <a:lstStyle>
            <a:lvl1pPr algn="r">
              <a:defRPr sz="1200"/>
            </a:lvl1pPr>
          </a:lstStyle>
          <a:p>
            <a:fld id="{D1C667E9-1F84-4103-B0A3-A4B47C104797}" type="slidenum">
              <a:rPr lang="en-US" smtClean="0"/>
              <a:t>‹#›</a:t>
            </a:fld>
            <a:endParaRPr lang="en-US"/>
          </a:p>
        </p:txBody>
      </p:sp>
    </p:spTree>
    <p:extLst>
      <p:ext uri="{BB962C8B-B14F-4D97-AF65-F5344CB8AC3E}">
        <p14:creationId xmlns:p14="http://schemas.microsoft.com/office/powerpoint/2010/main" val="1382635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C7D7-46CE-2063-1670-42AC1234D2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CFAD24-3B33-D2C6-15EA-A77D701A1C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0BEDB-8F1D-DC84-4EBF-03EF11BF48D3}"/>
              </a:ext>
            </a:extLst>
          </p:cNvPr>
          <p:cNvSpPr>
            <a:spLocks noGrp="1"/>
          </p:cNvSpPr>
          <p:nvPr>
            <p:ph type="body" idx="1"/>
          </p:nvPr>
        </p:nvSpPr>
        <p:spPr/>
        <p:txBody>
          <a:bodyPr/>
          <a:lstStyle/>
          <a:p>
            <a:r>
              <a:rPr lang="en-US" b="1"/>
              <a:t>Description: </a:t>
            </a:r>
            <a:r>
              <a:rPr lang="en-US" b="0"/>
              <a:t>Standard</a:t>
            </a:r>
            <a:r>
              <a:rPr lang="en-US" b="0" baseline="0"/>
              <a:t> problem-solving canvas</a:t>
            </a:r>
            <a:endParaRPr lang="en-US" b="1"/>
          </a:p>
          <a:p>
            <a:r>
              <a:rPr lang="en-US" b="1"/>
              <a:t>Purpose:</a:t>
            </a:r>
            <a:r>
              <a:rPr lang="en-US" b="0" baseline="0"/>
              <a:t> 1) Ensure a common understanding of the problem (as defined), the North star, the current scope of the effort, the C2 structure, and other foundational elements, 2) Easily identify changes to any foundational elements, and 3) provide a single slide that contains an overview of all key information for easy reference</a:t>
            </a:r>
            <a:endParaRPr lang="en-US" b="1"/>
          </a:p>
        </p:txBody>
      </p:sp>
      <p:sp>
        <p:nvSpPr>
          <p:cNvPr id="4" name="Slide Number Placeholder 3">
            <a:extLst>
              <a:ext uri="{FF2B5EF4-FFF2-40B4-BE49-F238E27FC236}">
                <a16:creationId xmlns:a16="http://schemas.microsoft.com/office/drawing/2014/main" id="{27F0F8C3-2B42-340B-8680-C88DA8CCD84A}"/>
              </a:ext>
            </a:extLst>
          </p:cNvPr>
          <p:cNvSpPr>
            <a:spLocks noGrp="1"/>
          </p:cNvSpPr>
          <p:nvPr>
            <p:ph type="sldNum" sz="quarter" idx="10"/>
          </p:nvPr>
        </p:nvSpPr>
        <p:spPr/>
        <p:txBody>
          <a:bodyPr/>
          <a:lstStyle/>
          <a:p>
            <a:pPr defTabSz="917966">
              <a:defRPr/>
            </a:pPr>
            <a:fld id="{C91EA01F-60E7-49DC-95EB-37CC3CFDC447}" type="slidenum">
              <a:rPr lang="en-US">
                <a:solidFill>
                  <a:prstClr val="black"/>
                </a:solidFill>
                <a:latin typeface="Calibri" panose="020F0502020204030204"/>
              </a:rPr>
              <a:pPr defTabSz="917966">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2363454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9566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9461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9303073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28354" name="Rectangle 2"/>
          <p:cNvSpPr>
            <a:spLocks noGrp="1" noChangeArrowheads="1"/>
          </p:cNvSpPr>
          <p:nvPr>
            <p:ph type="ctrTitle"/>
          </p:nvPr>
        </p:nvSpPr>
        <p:spPr>
          <a:xfrm>
            <a:off x="1219200" y="2489576"/>
            <a:ext cx="10363200" cy="609600"/>
          </a:xfrm>
        </p:spPr>
        <p:txBody>
          <a:bodyPr/>
          <a:lstStyle>
            <a:lvl1pPr algn="r">
              <a:defRPr b="1">
                <a:solidFill>
                  <a:srgbClr val="010101"/>
                </a:solidFill>
                <a:latin typeface="Segoe UI" panose="020B0502040204020203" pitchFamily="34" charset="0"/>
                <a:cs typeface="Segoe UI" panose="020B0502040204020203" pitchFamily="34" charset="0"/>
              </a:defRPr>
            </a:lvl1pPr>
          </a:lstStyle>
          <a:p>
            <a:pPr lvl="0"/>
            <a:r>
              <a:rPr lang="en-US" noProof="0"/>
              <a:t>Click to edit Master title style</a:t>
            </a:r>
          </a:p>
        </p:txBody>
      </p:sp>
      <p:sp>
        <p:nvSpPr>
          <p:cNvPr id="228355" name="Rectangle 3"/>
          <p:cNvSpPr>
            <a:spLocks noGrp="1" noChangeArrowheads="1"/>
          </p:cNvSpPr>
          <p:nvPr>
            <p:ph type="subTitle" idx="1" hasCustomPrompt="1"/>
          </p:nvPr>
        </p:nvSpPr>
        <p:spPr>
          <a:xfrm>
            <a:off x="3048000" y="3506800"/>
            <a:ext cx="8534400" cy="414051"/>
          </a:xfrm>
          <a:extLst>
            <a:ext uri="{909E8E84-426E-40DD-AFC4-6F175D3DCCD1}">
              <a14:hiddenFill xmlns:a14="http://schemas.microsoft.com/office/drawing/2010/main">
                <a:solidFill>
                  <a:srgbClr val="525759"/>
                </a:solidFill>
              </a14:hiddenFill>
            </a:ext>
          </a:extLst>
        </p:spPr>
        <p:txBody>
          <a:bodyPr/>
          <a:lstStyle>
            <a:lvl1pPr marL="0" indent="0" algn="r">
              <a:buFontTx/>
              <a:buNone/>
              <a:defRPr sz="1800">
                <a:solidFill>
                  <a:srgbClr val="010101"/>
                </a:solidFill>
                <a:latin typeface="Segoe UI Semibold" panose="020B0702040204020203" pitchFamily="34" charset="0"/>
                <a:ea typeface="Segoe UI" panose="020B0502040204020203" pitchFamily="34" charset="0"/>
                <a:cs typeface="Segoe UI" panose="020B0502040204020203" pitchFamily="34" charset="0"/>
              </a:defRPr>
            </a:lvl1pPr>
          </a:lstStyle>
          <a:p>
            <a:pPr lvl="0"/>
            <a:r>
              <a:rPr lang="en-US" noProof="0"/>
              <a:t>Click to edit Authors</a:t>
            </a:r>
          </a:p>
        </p:txBody>
      </p:sp>
      <p:sp>
        <p:nvSpPr>
          <p:cNvPr id="10" name="Rectangle 6"/>
          <p:cNvSpPr/>
          <p:nvPr userDrawn="1"/>
        </p:nvSpPr>
        <p:spPr>
          <a:xfrm>
            <a:off x="0" y="1"/>
            <a:ext cx="3340360" cy="219813"/>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7"/>
          <p:cNvSpPr/>
          <p:nvPr userDrawn="1"/>
        </p:nvSpPr>
        <p:spPr>
          <a:xfrm>
            <a:off x="2911153" y="1"/>
            <a:ext cx="9280849" cy="219813"/>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6"/>
          <p:cNvSpPr/>
          <p:nvPr userDrawn="1"/>
        </p:nvSpPr>
        <p:spPr>
          <a:xfrm flipH="1">
            <a:off x="8851640" y="6327852"/>
            <a:ext cx="3340360" cy="530150"/>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7"/>
          <p:cNvSpPr/>
          <p:nvPr userDrawn="1"/>
        </p:nvSpPr>
        <p:spPr>
          <a:xfrm flipH="1">
            <a:off x="-2" y="6327851"/>
            <a:ext cx="9280849" cy="532028"/>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extBox 13"/>
          <p:cNvSpPr txBox="1"/>
          <p:nvPr userDrawn="1"/>
        </p:nvSpPr>
        <p:spPr>
          <a:xfrm>
            <a:off x="9456909" y="6429805"/>
            <a:ext cx="2372939" cy="369332"/>
          </a:xfrm>
          <a:prstGeom prst="rect">
            <a:avLst/>
          </a:prstGeom>
          <a:noFill/>
        </p:spPr>
        <p:txBody>
          <a:bodyPr wrap="square" rtlCol="0">
            <a:spAutoFit/>
          </a:bodyPr>
          <a:lstStyle/>
          <a:p>
            <a:pPr algn="ctr">
              <a:spcBef>
                <a:spcPts val="0"/>
              </a:spcBef>
            </a:pPr>
            <a:r>
              <a:rPr lang="en-US" sz="900" b="1">
                <a:solidFill>
                  <a:schemeClr val="bg1"/>
                </a:solidFill>
                <a:latin typeface="Segoe UI Semilight" panose="020B0402040204020203" pitchFamily="34" charset="0"/>
                <a:cs typeface="Segoe UI Semilight" panose="020B0402040204020203" pitchFamily="34" charset="0"/>
              </a:rPr>
              <a:t>Copyright © CNA 2023</a:t>
            </a:r>
          </a:p>
          <a:p>
            <a:pPr algn="ctr">
              <a:spcBef>
                <a:spcPts val="0"/>
              </a:spcBef>
            </a:pPr>
            <a:endParaRPr lang="en-US" sz="900" b="1">
              <a:solidFill>
                <a:schemeClr val="bg1"/>
              </a:solidFill>
              <a:latin typeface="Segoe UI Semilight" panose="020B0402040204020203" pitchFamily="34" charset="0"/>
              <a:cs typeface="Segoe UI Semilight" panose="020B0402040204020203" pitchFamily="34" charset="0"/>
            </a:endParaRPr>
          </a:p>
        </p:txBody>
      </p:sp>
      <p:pic>
        <p:nvPicPr>
          <p:cNvPr id="15" name="Picture 13" descr="cna_color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1421"/>
          <a:stretch/>
        </p:blipFill>
        <p:spPr bwMode="auto">
          <a:xfrm>
            <a:off x="365760" y="5548686"/>
            <a:ext cx="1313536" cy="481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7496135"/>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2" name="Picture 20">
            <a:extLst>
              <a:ext uri="{FF2B5EF4-FFF2-40B4-BE49-F238E27FC236}">
                <a16:creationId xmlns:a16="http://schemas.microsoft.com/office/drawing/2014/main" id="{4D76CF20-1563-4110-9B04-1C60F6C2350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75"/>
            <a:ext cx="12190413"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5">
            <a:extLst>
              <a:ext uri="{FF2B5EF4-FFF2-40B4-BE49-F238E27FC236}">
                <a16:creationId xmlns:a16="http://schemas.microsoft.com/office/drawing/2014/main" id="{890DFB46-1459-4F98-9408-AA690ADAC641}"/>
              </a:ext>
            </a:extLst>
          </p:cNvPr>
          <p:cNvSpPr>
            <a:spLocks noChangeArrowheads="1"/>
          </p:cNvSpPr>
          <p:nvPr userDrawn="1"/>
        </p:nvSpPr>
        <p:spPr bwMode="auto">
          <a:xfrm>
            <a:off x="-11113" y="-17464"/>
            <a:ext cx="12201526" cy="6875464"/>
          </a:xfrm>
          <a:prstGeom prst="rect">
            <a:avLst/>
          </a:prstGeom>
          <a:solidFill>
            <a:srgbClr val="FFFFFF">
              <a:alpha val="85097"/>
            </a:srgbClr>
          </a:solidFill>
          <a:ln>
            <a:noFill/>
          </a:ln>
        </p:spPr>
        <p:txBody>
          <a:bodyPr/>
          <a:lstStyle>
            <a:lvl1pPr defTabSz="912813">
              <a:defRPr>
                <a:solidFill>
                  <a:schemeClr val="tx1"/>
                </a:solidFill>
                <a:latin typeface="Arial" panose="020B0604020202020204" pitchFamily="34" charset="0"/>
                <a:cs typeface="Times New Roman" panose="02020603050405020304" pitchFamily="18" charset="0"/>
              </a:defRPr>
            </a:lvl1pPr>
            <a:lvl2pPr marL="742950" indent="-285750" defTabSz="912813">
              <a:defRPr>
                <a:solidFill>
                  <a:schemeClr val="tx1"/>
                </a:solidFill>
                <a:latin typeface="Arial" panose="020B0604020202020204" pitchFamily="34" charset="0"/>
                <a:cs typeface="Times New Roman" panose="02020603050405020304" pitchFamily="18" charset="0"/>
              </a:defRPr>
            </a:lvl2pPr>
            <a:lvl3pPr marL="1143000" indent="-228600" defTabSz="912813">
              <a:defRPr>
                <a:solidFill>
                  <a:schemeClr val="tx1"/>
                </a:solidFill>
                <a:latin typeface="Arial" panose="020B0604020202020204" pitchFamily="34" charset="0"/>
                <a:cs typeface="Times New Roman" panose="02020603050405020304" pitchFamily="18" charset="0"/>
              </a:defRPr>
            </a:lvl3pPr>
            <a:lvl4pPr marL="1600200" indent="-228600" defTabSz="912813">
              <a:defRPr>
                <a:solidFill>
                  <a:schemeClr val="tx1"/>
                </a:solidFill>
                <a:latin typeface="Arial" panose="020B0604020202020204" pitchFamily="34" charset="0"/>
                <a:cs typeface="Times New Roman" panose="02020603050405020304" pitchFamily="18" charset="0"/>
              </a:defRPr>
            </a:lvl4pPr>
            <a:lvl5pPr marL="2057400" indent="-228600" defTabSz="912813">
              <a:defRPr>
                <a:solidFill>
                  <a:schemeClr val="tx1"/>
                </a:solidFill>
                <a:latin typeface="Arial" panose="020B0604020202020204" pitchFamily="34" charset="0"/>
                <a:cs typeface="Times New Roman" panose="02020603050405020304" pitchFamily="18"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ctr" eaLnBrk="1" hangingPunct="1">
              <a:defRPr/>
            </a:pPr>
            <a:endParaRPr lang="en-US" altLang="en-US" u="sng"/>
          </a:p>
        </p:txBody>
      </p:sp>
      <p:grpSp>
        <p:nvGrpSpPr>
          <p:cNvPr id="14" name="Group 2">
            <a:extLst>
              <a:ext uri="{FF2B5EF4-FFF2-40B4-BE49-F238E27FC236}">
                <a16:creationId xmlns:a16="http://schemas.microsoft.com/office/drawing/2014/main" id="{BB858E30-5214-459E-9603-6FF9228E631E}"/>
              </a:ext>
            </a:extLst>
          </p:cNvPr>
          <p:cNvGrpSpPr>
            <a:grpSpLocks/>
          </p:cNvGrpSpPr>
          <p:nvPr userDrawn="1"/>
        </p:nvGrpSpPr>
        <p:grpSpPr bwMode="auto">
          <a:xfrm>
            <a:off x="11061700" y="6497638"/>
            <a:ext cx="1052513" cy="317500"/>
            <a:chOff x="8058684" y="6496939"/>
            <a:chExt cx="976200" cy="318469"/>
          </a:xfrm>
        </p:grpSpPr>
        <p:grpSp>
          <p:nvGrpSpPr>
            <p:cNvPr id="15" name="Group 10">
              <a:extLst>
                <a:ext uri="{FF2B5EF4-FFF2-40B4-BE49-F238E27FC236}">
                  <a16:creationId xmlns:a16="http://schemas.microsoft.com/office/drawing/2014/main" id="{E86EC10F-A16B-40BE-83B0-2905EC855671}"/>
                </a:ext>
              </a:extLst>
            </p:cNvPr>
            <p:cNvGrpSpPr>
              <a:grpSpLocks/>
            </p:cNvGrpSpPr>
            <p:nvPr userDrawn="1"/>
          </p:nvGrpSpPr>
          <p:grpSpPr bwMode="auto">
            <a:xfrm>
              <a:off x="8716474" y="6496939"/>
              <a:ext cx="318410" cy="318469"/>
              <a:chOff x="657790" y="6307408"/>
              <a:chExt cx="318410" cy="318469"/>
            </a:xfrm>
          </p:grpSpPr>
          <p:sp>
            <p:nvSpPr>
              <p:cNvPr id="22" name="Oval 21">
                <a:extLst>
                  <a:ext uri="{FF2B5EF4-FFF2-40B4-BE49-F238E27FC236}">
                    <a16:creationId xmlns:a16="http://schemas.microsoft.com/office/drawing/2014/main" id="{8FF0B0FF-27A4-4CCE-8F81-8303BC9CA00F}"/>
                  </a:ext>
                </a:extLst>
              </p:cNvPr>
              <p:cNvSpPr/>
              <p:nvPr/>
            </p:nvSpPr>
            <p:spPr>
              <a:xfrm>
                <a:off x="657951" y="6307408"/>
                <a:ext cx="318249" cy="318469"/>
              </a:xfrm>
              <a:prstGeom prst="ellipse">
                <a:avLst/>
              </a:prstGeom>
              <a:ln w="6350"/>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3" name="Freeform 15">
                <a:extLst>
                  <a:ext uri="{FF2B5EF4-FFF2-40B4-BE49-F238E27FC236}">
                    <a16:creationId xmlns:a16="http://schemas.microsoft.com/office/drawing/2014/main" id="{1E044372-C770-41DC-A306-7C317E940C20}"/>
                  </a:ext>
                </a:extLst>
              </p:cNvPr>
              <p:cNvSpPr/>
              <p:nvPr/>
            </p:nvSpPr>
            <p:spPr>
              <a:xfrm>
                <a:off x="668679" y="6318554"/>
                <a:ext cx="296793" cy="296176"/>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a:solidFill>
                  <a:schemeClr val="accent4">
                    <a:lumMod val="50000"/>
                  </a:schemeClr>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nvGrpSpPr>
            <p:cNvPr id="16" name="Group 16">
              <a:extLst>
                <a:ext uri="{FF2B5EF4-FFF2-40B4-BE49-F238E27FC236}">
                  <a16:creationId xmlns:a16="http://schemas.microsoft.com/office/drawing/2014/main" id="{03AA608E-E360-470E-A23F-0F6E62167343}"/>
                </a:ext>
              </a:extLst>
            </p:cNvPr>
            <p:cNvGrpSpPr>
              <a:grpSpLocks/>
            </p:cNvGrpSpPr>
            <p:nvPr userDrawn="1"/>
          </p:nvGrpSpPr>
          <p:grpSpPr bwMode="auto">
            <a:xfrm>
              <a:off x="8387771" y="6497324"/>
              <a:ext cx="317644" cy="317643"/>
              <a:chOff x="329087" y="6307793"/>
              <a:chExt cx="317644" cy="317643"/>
            </a:xfrm>
          </p:grpSpPr>
          <p:sp>
            <p:nvSpPr>
              <p:cNvPr id="20" name="Teardrop 19">
                <a:extLst>
                  <a:ext uri="{FF2B5EF4-FFF2-40B4-BE49-F238E27FC236}">
                    <a16:creationId xmlns:a16="http://schemas.microsoft.com/office/drawing/2014/main" id="{1F295DCA-D8D6-4938-9965-5733F5394649}"/>
                  </a:ext>
                </a:extLst>
              </p:cNvPr>
              <p:cNvSpPr/>
              <p:nvPr/>
            </p:nvSpPr>
            <p:spPr>
              <a:xfrm rot="2700000">
                <a:off x="328866" y="6307517"/>
                <a:ext cx="318469" cy="318248"/>
              </a:xfrm>
              <a:prstGeom prst="teardrop">
                <a:avLst>
                  <a:gd name="adj" fmla="val 100000"/>
                </a:avLst>
              </a:prstGeom>
              <a:ln w="6350"/>
            </p:spPr>
            <p:style>
              <a:lnRef idx="2">
                <a:schemeClr val="lt1">
                  <a:hueOff val="0"/>
                  <a:satOff val="0"/>
                  <a:lumOff val="0"/>
                  <a:alphaOff val="0"/>
                </a:schemeClr>
              </a:lnRef>
              <a:fillRef idx="1">
                <a:schemeClr val="accent4">
                  <a:hueOff val="36"/>
                  <a:satOff val="21154"/>
                  <a:lumOff val="-29902"/>
                  <a:alphaOff val="0"/>
                </a:schemeClr>
              </a:fillRef>
              <a:effectRef idx="0">
                <a:schemeClr val="accent4">
                  <a:hueOff val="36"/>
                  <a:satOff val="21154"/>
                  <a:lumOff val="-29902"/>
                  <a:alphaOff val="0"/>
                </a:schemeClr>
              </a:effectRef>
              <a:fontRef idx="minor">
                <a:schemeClr val="lt1"/>
              </a:fontRef>
            </p:style>
          </p:sp>
          <p:sp>
            <p:nvSpPr>
              <p:cNvPr id="21" name="Freeform 21">
                <a:extLst>
                  <a:ext uri="{FF2B5EF4-FFF2-40B4-BE49-F238E27FC236}">
                    <a16:creationId xmlns:a16="http://schemas.microsoft.com/office/drawing/2014/main" id="{EBF117D7-EA19-489A-87C6-E73B23A51AD0}"/>
                  </a:ext>
                </a:extLst>
              </p:cNvPr>
              <p:cNvSpPr/>
              <p:nvPr/>
            </p:nvSpPr>
            <p:spPr>
              <a:xfrm>
                <a:off x="339704" y="6316962"/>
                <a:ext cx="296793"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36"/>
                  <a:satOff val="21154"/>
                  <a:lumOff val="-2990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2</a:t>
                </a:r>
              </a:p>
            </p:txBody>
          </p:sp>
        </p:grpSp>
        <p:grpSp>
          <p:nvGrpSpPr>
            <p:cNvPr id="17" name="Group 22">
              <a:extLst>
                <a:ext uri="{FF2B5EF4-FFF2-40B4-BE49-F238E27FC236}">
                  <a16:creationId xmlns:a16="http://schemas.microsoft.com/office/drawing/2014/main" id="{3D81B075-615E-48BE-87D9-8EDE83A2F7AF}"/>
                </a:ext>
              </a:extLst>
            </p:cNvPr>
            <p:cNvGrpSpPr>
              <a:grpSpLocks/>
            </p:cNvGrpSpPr>
            <p:nvPr userDrawn="1"/>
          </p:nvGrpSpPr>
          <p:grpSpPr bwMode="auto">
            <a:xfrm>
              <a:off x="8058684" y="6497324"/>
              <a:ext cx="317644" cy="317643"/>
              <a:chOff x="0" y="6307793"/>
              <a:chExt cx="317644" cy="317643"/>
            </a:xfrm>
          </p:grpSpPr>
          <p:sp>
            <p:nvSpPr>
              <p:cNvPr id="18" name="Teardrop 17">
                <a:extLst>
                  <a:ext uri="{FF2B5EF4-FFF2-40B4-BE49-F238E27FC236}">
                    <a16:creationId xmlns:a16="http://schemas.microsoft.com/office/drawing/2014/main" id="{5F188E61-2F15-4E8A-96D1-DF692EF4E7C8}"/>
                  </a:ext>
                </a:extLst>
              </p:cNvPr>
              <p:cNvSpPr/>
              <p:nvPr/>
            </p:nvSpPr>
            <p:spPr>
              <a:xfrm rot="2700000">
                <a:off x="-706" y="6308114"/>
                <a:ext cx="318469" cy="317056"/>
              </a:xfrm>
              <a:prstGeom prst="teardrop">
                <a:avLst>
                  <a:gd name="adj" fmla="val 100000"/>
                </a:avLst>
              </a:prstGeom>
              <a:ln w="6350"/>
            </p:spPr>
            <p:style>
              <a:lnRef idx="2">
                <a:schemeClr val="lt1">
                  <a:hueOff val="0"/>
                  <a:satOff val="0"/>
                  <a:lumOff val="0"/>
                  <a:alphaOff val="0"/>
                </a:schemeClr>
              </a:lnRef>
              <a:fillRef idx="1">
                <a:schemeClr val="accent4">
                  <a:hueOff val="71"/>
                  <a:satOff val="42308"/>
                  <a:lumOff val="-59804"/>
                  <a:alphaOff val="0"/>
                </a:schemeClr>
              </a:fillRef>
              <a:effectRef idx="0">
                <a:schemeClr val="accent4">
                  <a:hueOff val="71"/>
                  <a:satOff val="42308"/>
                  <a:lumOff val="-59804"/>
                  <a:alphaOff val="0"/>
                </a:schemeClr>
              </a:effectRef>
              <a:fontRef idx="minor">
                <a:schemeClr val="lt1"/>
              </a:fontRef>
            </p:style>
          </p:sp>
          <p:sp>
            <p:nvSpPr>
              <p:cNvPr id="19" name="Freeform 24">
                <a:extLst>
                  <a:ext uri="{FF2B5EF4-FFF2-40B4-BE49-F238E27FC236}">
                    <a16:creationId xmlns:a16="http://schemas.microsoft.com/office/drawing/2014/main" id="{56CA2CE2-FFA2-4A46-82EA-2276A735DA41}"/>
                  </a:ext>
                </a:extLst>
              </p:cNvPr>
              <p:cNvSpPr/>
              <p:nvPr/>
            </p:nvSpPr>
            <p:spPr>
              <a:xfrm>
                <a:off x="10728" y="6316962"/>
                <a:ext cx="295601"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71"/>
                  <a:satOff val="42308"/>
                  <a:lumOff val="-59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1" tIns="292459" rIns="292609"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spTree>
    <p:extLst>
      <p:ext uri="{BB962C8B-B14F-4D97-AF65-F5344CB8AC3E}">
        <p14:creationId xmlns:p14="http://schemas.microsoft.com/office/powerpoint/2010/main" val="248150712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title"/>
          </p:nvPr>
        </p:nvSpPr>
        <p:spPr bwMode="auto">
          <a:xfrm>
            <a:off x="857789" y="95255"/>
            <a:ext cx="10447867" cy="460705"/>
          </a:xfrm>
          <a:prstGeom prst="rect">
            <a:avLst/>
          </a:prstGeom>
          <a:noFill/>
          <a:ln w="9525">
            <a:noFill/>
            <a:miter lim="800000"/>
            <a:headEnd/>
            <a:tailEnd/>
          </a:ln>
          <a:effectLst/>
        </p:spPr>
        <p:txBody>
          <a:bodyPr/>
          <a:lstStyle>
            <a:lvl1pPr>
              <a:defRPr>
                <a:solidFill>
                  <a:schemeClr val="accent4">
                    <a:lumMod val="50000"/>
                  </a:schemeClr>
                </a:solidFill>
              </a:defRPr>
            </a:lvl1pPr>
          </a:lstStyle>
          <a:p>
            <a:pPr lvl="0"/>
            <a:r>
              <a:rPr lang="en-US"/>
              <a:t>Click to edit Master title style</a:t>
            </a:r>
          </a:p>
        </p:txBody>
      </p:sp>
    </p:spTree>
    <p:extLst>
      <p:ext uri="{BB962C8B-B14F-4D97-AF65-F5344CB8AC3E}">
        <p14:creationId xmlns:p14="http://schemas.microsoft.com/office/powerpoint/2010/main" val="3090151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p>
        </p:txBody>
      </p:sp>
    </p:spTree>
    <p:extLst>
      <p:ext uri="{BB962C8B-B14F-4D97-AF65-F5344CB8AC3E}">
        <p14:creationId xmlns:p14="http://schemas.microsoft.com/office/powerpoint/2010/main" val="392712897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4" name="TextBox 13"/>
          <p:cNvSpPr txBox="1"/>
          <p:nvPr userDrawn="1"/>
        </p:nvSpPr>
        <p:spPr>
          <a:xfrm>
            <a:off x="9456909" y="6429805"/>
            <a:ext cx="2372939" cy="355482"/>
          </a:xfrm>
          <a:prstGeom prst="rect">
            <a:avLst/>
          </a:prstGeom>
          <a:noFill/>
        </p:spPr>
        <p:txBody>
          <a:bodyPr wrap="square" rtlCol="0">
            <a:spAutoFit/>
          </a:bodyPr>
          <a:lstStyle/>
          <a:p>
            <a:pPr algn="ctr">
              <a:spcBef>
                <a:spcPts val="0"/>
              </a:spcBef>
            </a:pPr>
            <a:r>
              <a:rPr lang="en-US" sz="900" b="1" dirty="0">
                <a:solidFill>
                  <a:schemeClr val="bg1"/>
                </a:solidFill>
                <a:latin typeface="Segoe UI Semilight" panose="020B0402040204020203" pitchFamily="34" charset="0"/>
                <a:cs typeface="Segoe UI Semilight" panose="020B0402040204020203" pitchFamily="34" charset="0"/>
              </a:rPr>
              <a:t>Copyright 2018 CNA Corp©</a:t>
            </a:r>
          </a:p>
          <a:p>
            <a:pPr algn="ctr">
              <a:spcBef>
                <a:spcPts val="0"/>
              </a:spcBef>
            </a:pPr>
            <a:r>
              <a:rPr lang="en-US" sz="900" b="1" dirty="0">
                <a:solidFill>
                  <a:schemeClr val="bg1"/>
                </a:solidFill>
                <a:latin typeface="Segoe UI Semilight" panose="020B0402040204020203" pitchFamily="34" charset="0"/>
                <a:cs typeface="Segoe UI Semilight" panose="020B0402040204020203" pitchFamily="34" charset="0"/>
              </a:rPr>
              <a:t>All Rights Reserved</a:t>
            </a:r>
          </a:p>
        </p:txBody>
      </p:sp>
      <p:sp>
        <p:nvSpPr>
          <p:cNvPr id="15" name="Rectangle 7"/>
          <p:cNvSpPr/>
          <p:nvPr userDrawn="1"/>
        </p:nvSpPr>
        <p:spPr>
          <a:xfrm>
            <a:off x="2911153" y="0"/>
            <a:ext cx="9280849" cy="734008"/>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000">
              <a:solidFill>
                <a:schemeClr val="bg1"/>
              </a:solidFill>
              <a:latin typeface="Segoe UI Semibold" panose="020B0702040204020203" pitchFamily="34" charset="0"/>
              <a:cs typeface="Segoe UI Semibold" panose="020B0702040204020203" pitchFamily="34" charset="0"/>
            </a:endParaRPr>
          </a:p>
        </p:txBody>
      </p:sp>
      <p:sp>
        <p:nvSpPr>
          <p:cNvPr id="16" name="Rectangle 6"/>
          <p:cNvSpPr/>
          <p:nvPr userDrawn="1"/>
        </p:nvSpPr>
        <p:spPr>
          <a:xfrm>
            <a:off x="0" y="0"/>
            <a:ext cx="3340360" cy="734008"/>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Rectangle 10"/>
          <p:cNvSpPr/>
          <p:nvPr userDrawn="1"/>
        </p:nvSpPr>
        <p:spPr>
          <a:xfrm>
            <a:off x="1" y="858743"/>
            <a:ext cx="8030819" cy="5999259"/>
          </a:xfrm>
          <a:custGeom>
            <a:avLst/>
            <a:gdLst>
              <a:gd name="connsiteX0" fmla="*/ 0 w 6504167"/>
              <a:gd name="connsiteY0" fmla="*/ 0 h 5999259"/>
              <a:gd name="connsiteX1" fmla="*/ 6504167 w 6504167"/>
              <a:gd name="connsiteY1" fmla="*/ 0 h 5999259"/>
              <a:gd name="connsiteX2" fmla="*/ 6504167 w 6504167"/>
              <a:gd name="connsiteY2" fmla="*/ 5999259 h 5999259"/>
              <a:gd name="connsiteX3" fmla="*/ 0 w 6504167"/>
              <a:gd name="connsiteY3" fmla="*/ 5999259 h 5999259"/>
              <a:gd name="connsiteX4" fmla="*/ 0 w 6504167"/>
              <a:gd name="connsiteY4" fmla="*/ 0 h 5999259"/>
              <a:gd name="connsiteX0" fmla="*/ 0 w 6504167"/>
              <a:gd name="connsiteY0" fmla="*/ 0 h 5999259"/>
              <a:gd name="connsiteX1" fmla="*/ 3419061 w 6504167"/>
              <a:gd name="connsiteY1" fmla="*/ 7951 h 5999259"/>
              <a:gd name="connsiteX2" fmla="*/ 6504167 w 6504167"/>
              <a:gd name="connsiteY2" fmla="*/ 5999259 h 5999259"/>
              <a:gd name="connsiteX3" fmla="*/ 0 w 6504167"/>
              <a:gd name="connsiteY3" fmla="*/ 5999259 h 5999259"/>
              <a:gd name="connsiteX4" fmla="*/ 0 w 6504167"/>
              <a:gd name="connsiteY4" fmla="*/ 0 h 5999259"/>
              <a:gd name="connsiteX0" fmla="*/ 0 w 7195931"/>
              <a:gd name="connsiteY0" fmla="*/ 0 h 5999259"/>
              <a:gd name="connsiteX1" fmla="*/ 3419061 w 7195931"/>
              <a:gd name="connsiteY1" fmla="*/ 7951 h 5999259"/>
              <a:gd name="connsiteX2" fmla="*/ 7195931 w 7195931"/>
              <a:gd name="connsiteY2" fmla="*/ 5999259 h 5999259"/>
              <a:gd name="connsiteX3" fmla="*/ 0 w 7195931"/>
              <a:gd name="connsiteY3" fmla="*/ 5999259 h 5999259"/>
              <a:gd name="connsiteX4" fmla="*/ 0 w 7195931"/>
              <a:gd name="connsiteY4" fmla="*/ 0 h 5999259"/>
              <a:gd name="connsiteX0" fmla="*/ 0 w 7537837"/>
              <a:gd name="connsiteY0" fmla="*/ 0 h 5999259"/>
              <a:gd name="connsiteX1" fmla="*/ 3419061 w 7537837"/>
              <a:gd name="connsiteY1" fmla="*/ 7951 h 5999259"/>
              <a:gd name="connsiteX2" fmla="*/ 7537837 w 7537837"/>
              <a:gd name="connsiteY2" fmla="*/ 5999259 h 5999259"/>
              <a:gd name="connsiteX3" fmla="*/ 0 w 7537837"/>
              <a:gd name="connsiteY3" fmla="*/ 5999259 h 5999259"/>
              <a:gd name="connsiteX4" fmla="*/ 0 w 7537837"/>
              <a:gd name="connsiteY4" fmla="*/ 0 h 5999259"/>
              <a:gd name="connsiteX0" fmla="*/ 0 w 7537837"/>
              <a:gd name="connsiteY0" fmla="*/ 0 h 5999259"/>
              <a:gd name="connsiteX1" fmla="*/ 3442914 w 7537837"/>
              <a:gd name="connsiteY1" fmla="*/ 7951 h 5999259"/>
              <a:gd name="connsiteX2" fmla="*/ 7537837 w 7537837"/>
              <a:gd name="connsiteY2" fmla="*/ 5999259 h 5999259"/>
              <a:gd name="connsiteX3" fmla="*/ 0 w 7537837"/>
              <a:gd name="connsiteY3" fmla="*/ 5999259 h 5999259"/>
              <a:gd name="connsiteX4" fmla="*/ 0 w 7537837"/>
              <a:gd name="connsiteY4" fmla="*/ 0 h 5999259"/>
              <a:gd name="connsiteX0" fmla="*/ 0 w 8030818"/>
              <a:gd name="connsiteY0" fmla="*/ 0 h 5999259"/>
              <a:gd name="connsiteX1" fmla="*/ 3442914 w 8030818"/>
              <a:gd name="connsiteY1" fmla="*/ 7951 h 5999259"/>
              <a:gd name="connsiteX2" fmla="*/ 8030818 w 8030818"/>
              <a:gd name="connsiteY2" fmla="*/ 5999259 h 5999259"/>
              <a:gd name="connsiteX3" fmla="*/ 0 w 8030818"/>
              <a:gd name="connsiteY3" fmla="*/ 5999259 h 5999259"/>
              <a:gd name="connsiteX4" fmla="*/ 0 w 8030818"/>
              <a:gd name="connsiteY4" fmla="*/ 0 h 5999259"/>
              <a:gd name="connsiteX0" fmla="*/ 0 w 8030818"/>
              <a:gd name="connsiteY0" fmla="*/ 0 h 5999259"/>
              <a:gd name="connsiteX1" fmla="*/ 3436651 w 8030818"/>
              <a:gd name="connsiteY1" fmla="*/ 1688 h 5999259"/>
              <a:gd name="connsiteX2" fmla="*/ 8030818 w 8030818"/>
              <a:gd name="connsiteY2" fmla="*/ 5999259 h 5999259"/>
              <a:gd name="connsiteX3" fmla="*/ 0 w 8030818"/>
              <a:gd name="connsiteY3" fmla="*/ 5999259 h 5999259"/>
              <a:gd name="connsiteX4" fmla="*/ 0 w 8030818"/>
              <a:gd name="connsiteY4" fmla="*/ 0 h 5999259"/>
              <a:gd name="connsiteX0" fmla="*/ 0 w 8030818"/>
              <a:gd name="connsiteY0" fmla="*/ 0 h 5999259"/>
              <a:gd name="connsiteX1" fmla="*/ 3430301 w 8030818"/>
              <a:gd name="connsiteY1" fmla="*/ 1688 h 5999259"/>
              <a:gd name="connsiteX2" fmla="*/ 8030818 w 8030818"/>
              <a:gd name="connsiteY2" fmla="*/ 5999259 h 5999259"/>
              <a:gd name="connsiteX3" fmla="*/ 0 w 8030818"/>
              <a:gd name="connsiteY3" fmla="*/ 5999259 h 5999259"/>
              <a:gd name="connsiteX4" fmla="*/ 0 w 8030818"/>
              <a:gd name="connsiteY4" fmla="*/ 0 h 5999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30818" h="5999259">
                <a:moveTo>
                  <a:pt x="0" y="0"/>
                </a:moveTo>
                <a:lnTo>
                  <a:pt x="3430301" y="1688"/>
                </a:lnTo>
                <a:lnTo>
                  <a:pt x="8030818" y="5999259"/>
                </a:lnTo>
                <a:lnTo>
                  <a:pt x="0" y="5999259"/>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8354" name="Rectangle 2"/>
          <p:cNvSpPr>
            <a:spLocks noGrp="1" noChangeArrowheads="1"/>
          </p:cNvSpPr>
          <p:nvPr>
            <p:ph type="ctrTitle" hasCustomPrompt="1"/>
          </p:nvPr>
        </p:nvSpPr>
        <p:spPr>
          <a:xfrm>
            <a:off x="236230" y="3684225"/>
            <a:ext cx="4920847" cy="1380843"/>
          </a:xfrm>
        </p:spPr>
        <p:txBody>
          <a:bodyPr/>
          <a:lstStyle>
            <a:lvl1pPr algn="l">
              <a:defRPr b="1">
                <a:solidFill>
                  <a:schemeClr val="bg1"/>
                </a:solidFill>
                <a:latin typeface="Segoe UI" panose="020B0502040204020203" pitchFamily="34" charset="0"/>
                <a:cs typeface="Segoe UI" panose="020B0502040204020203" pitchFamily="34" charset="0"/>
              </a:defRPr>
            </a:lvl1pPr>
          </a:lstStyle>
          <a:p>
            <a:pPr lvl="0"/>
            <a:r>
              <a:rPr lang="en-US" noProof="0"/>
              <a:t>Click to edit briefing title</a:t>
            </a:r>
          </a:p>
        </p:txBody>
      </p:sp>
      <p:sp>
        <p:nvSpPr>
          <p:cNvPr id="22" name="TextBox 21"/>
          <p:cNvSpPr txBox="1"/>
          <p:nvPr userDrawn="1"/>
        </p:nvSpPr>
        <p:spPr>
          <a:xfrm>
            <a:off x="5118565" y="6334146"/>
            <a:ext cx="2360644" cy="369332"/>
          </a:xfrm>
          <a:prstGeom prst="rect">
            <a:avLst/>
          </a:prstGeom>
          <a:noFill/>
        </p:spPr>
        <p:txBody>
          <a:bodyPr wrap="square" rtlCol="0">
            <a:spAutoFit/>
          </a:bodyPr>
          <a:lstStyle/>
          <a:p>
            <a:pPr algn="r">
              <a:spcBef>
                <a:spcPts val="0"/>
              </a:spcBef>
            </a:pPr>
            <a:r>
              <a:rPr lang="en-US" sz="900">
                <a:solidFill>
                  <a:schemeClr val="bg1"/>
                </a:solidFill>
                <a:latin typeface="Segoe UI Semilight" panose="020B0402040204020203" pitchFamily="34" charset="0"/>
                <a:cs typeface="Segoe UI Semilight" panose="020B0402040204020203" pitchFamily="34" charset="0"/>
              </a:rPr>
              <a:t>Copyright © 2023 CNA. </a:t>
            </a:r>
          </a:p>
          <a:p>
            <a:pPr algn="r">
              <a:spcBef>
                <a:spcPts val="0"/>
              </a:spcBef>
            </a:pPr>
            <a:r>
              <a:rPr lang="en-US" sz="900">
                <a:solidFill>
                  <a:schemeClr val="bg1"/>
                </a:solidFill>
                <a:latin typeface="Segoe UI Semilight" panose="020B0402040204020203" pitchFamily="34" charset="0"/>
                <a:cs typeface="Segoe UI Semilight" panose="020B0402040204020203" pitchFamily="34" charset="0"/>
              </a:rPr>
              <a:t>All rights reserved</a:t>
            </a:r>
          </a:p>
        </p:txBody>
      </p:sp>
      <p:sp>
        <p:nvSpPr>
          <p:cNvPr id="228355" name="Rectangle 3"/>
          <p:cNvSpPr>
            <a:spLocks noGrp="1" noChangeArrowheads="1"/>
          </p:cNvSpPr>
          <p:nvPr>
            <p:ph type="subTitle" idx="1" hasCustomPrompt="1"/>
          </p:nvPr>
        </p:nvSpPr>
        <p:spPr>
          <a:xfrm>
            <a:off x="236229" y="2018694"/>
            <a:ext cx="3627928" cy="1055012"/>
          </a:xfrm>
          <a:extLst>
            <a:ext uri="{909E8E84-426E-40DD-AFC4-6F175D3DCCD1}">
              <a14:hiddenFill xmlns:a14="http://schemas.microsoft.com/office/drawing/2010/main">
                <a:solidFill>
                  <a:srgbClr val="525759"/>
                </a:solidFill>
              </a14:hiddenFill>
            </a:ext>
          </a:extLst>
        </p:spPr>
        <p:txBody>
          <a:bodyPr/>
          <a:lstStyle>
            <a:lvl1pPr marL="0" indent="0" algn="l">
              <a:buFontTx/>
              <a:buNone/>
              <a:defRPr sz="180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stStyle>
          <a:p>
            <a:pPr lvl="0"/>
            <a:r>
              <a:rPr lang="en-US" noProof="0"/>
              <a:t>Click to edit authors</a:t>
            </a:r>
          </a:p>
        </p:txBody>
      </p:sp>
      <p:sp>
        <p:nvSpPr>
          <p:cNvPr id="23" name="Rectangle 16"/>
          <p:cNvSpPr>
            <a:spLocks noChangeAspect="1"/>
          </p:cNvSpPr>
          <p:nvPr userDrawn="1"/>
        </p:nvSpPr>
        <p:spPr>
          <a:xfrm>
            <a:off x="3555071" y="851807"/>
            <a:ext cx="8637704" cy="6006193"/>
          </a:xfrm>
          <a:custGeom>
            <a:avLst/>
            <a:gdLst>
              <a:gd name="connsiteX0" fmla="*/ 0 w 8603293"/>
              <a:gd name="connsiteY0" fmla="*/ 0 h 5999259"/>
              <a:gd name="connsiteX1" fmla="*/ 8603293 w 8603293"/>
              <a:gd name="connsiteY1" fmla="*/ 0 h 5999259"/>
              <a:gd name="connsiteX2" fmla="*/ 8603293 w 8603293"/>
              <a:gd name="connsiteY2" fmla="*/ 5999259 h 5999259"/>
              <a:gd name="connsiteX3" fmla="*/ 0 w 8603293"/>
              <a:gd name="connsiteY3" fmla="*/ 5999259 h 5999259"/>
              <a:gd name="connsiteX4" fmla="*/ 0 w 8603293"/>
              <a:gd name="connsiteY4" fmla="*/ 0 h 5999259"/>
              <a:gd name="connsiteX0" fmla="*/ 0 w 8603293"/>
              <a:gd name="connsiteY0" fmla="*/ 0 h 5999259"/>
              <a:gd name="connsiteX1" fmla="*/ 8603293 w 8603293"/>
              <a:gd name="connsiteY1" fmla="*/ 0 h 5999259"/>
              <a:gd name="connsiteX2" fmla="*/ 8603293 w 8603293"/>
              <a:gd name="connsiteY2" fmla="*/ 5999259 h 5999259"/>
              <a:gd name="connsiteX3" fmla="*/ 4604952 w 8603293"/>
              <a:gd name="connsiteY3" fmla="*/ 5999259 h 5999259"/>
              <a:gd name="connsiteX4" fmla="*/ 0 w 8603293"/>
              <a:gd name="connsiteY4" fmla="*/ 0 h 5999259"/>
              <a:gd name="connsiteX0" fmla="*/ 0 w 8611530"/>
              <a:gd name="connsiteY0" fmla="*/ 0 h 5999259"/>
              <a:gd name="connsiteX1" fmla="*/ 8611530 w 8611530"/>
              <a:gd name="connsiteY1" fmla="*/ 0 h 5999259"/>
              <a:gd name="connsiteX2" fmla="*/ 8611530 w 8611530"/>
              <a:gd name="connsiteY2" fmla="*/ 5999259 h 5999259"/>
              <a:gd name="connsiteX3" fmla="*/ 4613189 w 8611530"/>
              <a:gd name="connsiteY3" fmla="*/ 5999259 h 5999259"/>
              <a:gd name="connsiteX4" fmla="*/ 0 w 8611530"/>
              <a:gd name="connsiteY4" fmla="*/ 0 h 5999259"/>
              <a:gd name="connsiteX0" fmla="*/ 0 w 8617880"/>
              <a:gd name="connsiteY0" fmla="*/ 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0 h 5999259"/>
              <a:gd name="connsiteX0" fmla="*/ 0 w 8630580"/>
              <a:gd name="connsiteY0" fmla="*/ 0 h 5999259"/>
              <a:gd name="connsiteX1" fmla="*/ 8630580 w 8630580"/>
              <a:gd name="connsiteY1" fmla="*/ 0 h 5999259"/>
              <a:gd name="connsiteX2" fmla="*/ 8630580 w 8630580"/>
              <a:gd name="connsiteY2" fmla="*/ 5999259 h 5999259"/>
              <a:gd name="connsiteX3" fmla="*/ 4632239 w 8630580"/>
              <a:gd name="connsiteY3" fmla="*/ 5999259 h 5999259"/>
              <a:gd name="connsiteX4" fmla="*/ 0 w 8630580"/>
              <a:gd name="connsiteY4" fmla="*/ 0 h 5999259"/>
              <a:gd name="connsiteX0" fmla="*/ 0 w 8617880"/>
              <a:gd name="connsiteY0" fmla="*/ 635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6350 h 5999259"/>
              <a:gd name="connsiteX0" fmla="*/ 0 w 8617880"/>
              <a:gd name="connsiteY0" fmla="*/ 0 h 5999259"/>
              <a:gd name="connsiteX1" fmla="*/ 8617880 w 8617880"/>
              <a:gd name="connsiteY1" fmla="*/ 0 h 5999259"/>
              <a:gd name="connsiteX2" fmla="*/ 8617880 w 8617880"/>
              <a:gd name="connsiteY2" fmla="*/ 5999259 h 5999259"/>
              <a:gd name="connsiteX3" fmla="*/ 4619539 w 8617880"/>
              <a:gd name="connsiteY3" fmla="*/ 5999259 h 5999259"/>
              <a:gd name="connsiteX4" fmla="*/ 0 w 8617880"/>
              <a:gd name="connsiteY4" fmla="*/ 0 h 5999259"/>
              <a:gd name="connsiteX0" fmla="*/ 0 w 8636930"/>
              <a:gd name="connsiteY0" fmla="*/ 0 h 6018309"/>
              <a:gd name="connsiteX1" fmla="*/ 8636930 w 8636930"/>
              <a:gd name="connsiteY1" fmla="*/ 19050 h 6018309"/>
              <a:gd name="connsiteX2" fmla="*/ 8636930 w 8636930"/>
              <a:gd name="connsiteY2" fmla="*/ 6018309 h 6018309"/>
              <a:gd name="connsiteX3" fmla="*/ 4638589 w 8636930"/>
              <a:gd name="connsiteY3" fmla="*/ 6018309 h 6018309"/>
              <a:gd name="connsiteX4" fmla="*/ 0 w 8636930"/>
              <a:gd name="connsiteY4" fmla="*/ 0 h 6018309"/>
              <a:gd name="connsiteX0" fmla="*/ 0 w 8636930"/>
              <a:gd name="connsiteY0" fmla="*/ 0 h 6018309"/>
              <a:gd name="connsiteX1" fmla="*/ 8636930 w 8636930"/>
              <a:gd name="connsiteY1" fmla="*/ 19050 h 6018309"/>
              <a:gd name="connsiteX2" fmla="*/ 8636930 w 8636930"/>
              <a:gd name="connsiteY2" fmla="*/ 6018309 h 6018309"/>
              <a:gd name="connsiteX3" fmla="*/ 4638589 w 8636930"/>
              <a:gd name="connsiteY3" fmla="*/ 6018309 h 6018309"/>
              <a:gd name="connsiteX4" fmla="*/ 0 w 8636930"/>
              <a:gd name="connsiteY4" fmla="*/ 0 h 6018309"/>
              <a:gd name="connsiteX0" fmla="*/ 0 w 8643280"/>
              <a:gd name="connsiteY0" fmla="*/ 0 h 6018309"/>
              <a:gd name="connsiteX1" fmla="*/ 8643280 w 8643280"/>
              <a:gd name="connsiteY1" fmla="*/ 12700 h 6018309"/>
              <a:gd name="connsiteX2" fmla="*/ 8636930 w 8643280"/>
              <a:gd name="connsiteY2" fmla="*/ 6018309 h 6018309"/>
              <a:gd name="connsiteX3" fmla="*/ 4638589 w 8643280"/>
              <a:gd name="connsiteY3" fmla="*/ 6018309 h 6018309"/>
              <a:gd name="connsiteX4" fmla="*/ 0 w 8643280"/>
              <a:gd name="connsiteY4" fmla="*/ 0 h 6018309"/>
              <a:gd name="connsiteX0" fmla="*/ 0 w 8643280"/>
              <a:gd name="connsiteY0" fmla="*/ 0 h 6018309"/>
              <a:gd name="connsiteX1" fmla="*/ 8643280 w 8643280"/>
              <a:gd name="connsiteY1" fmla="*/ 12700 h 6018309"/>
              <a:gd name="connsiteX2" fmla="*/ 8636930 w 8643280"/>
              <a:gd name="connsiteY2" fmla="*/ 6018309 h 6018309"/>
              <a:gd name="connsiteX3" fmla="*/ 4638589 w 8643280"/>
              <a:gd name="connsiteY3" fmla="*/ 6018309 h 6018309"/>
              <a:gd name="connsiteX4" fmla="*/ 0 w 8643280"/>
              <a:gd name="connsiteY4" fmla="*/ 0 h 6018309"/>
              <a:gd name="connsiteX0" fmla="*/ 0 w 8637704"/>
              <a:gd name="connsiteY0" fmla="*/ 0 h 6018309"/>
              <a:gd name="connsiteX1" fmla="*/ 8637704 w 8637704"/>
              <a:gd name="connsiteY1" fmla="*/ 7112 h 6018309"/>
              <a:gd name="connsiteX2" fmla="*/ 8636930 w 8637704"/>
              <a:gd name="connsiteY2" fmla="*/ 6018309 h 6018309"/>
              <a:gd name="connsiteX3" fmla="*/ 4638589 w 8637704"/>
              <a:gd name="connsiteY3" fmla="*/ 6018309 h 6018309"/>
              <a:gd name="connsiteX4" fmla="*/ 0 w 8637704"/>
              <a:gd name="connsiteY4" fmla="*/ 0 h 60183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7704" h="6018309">
                <a:moveTo>
                  <a:pt x="0" y="0"/>
                </a:moveTo>
                <a:lnTo>
                  <a:pt x="8637704" y="7112"/>
                </a:lnTo>
                <a:cubicBezTo>
                  <a:pt x="8635587" y="2008982"/>
                  <a:pt x="8639047" y="4016439"/>
                  <a:pt x="8636930" y="6018309"/>
                </a:cubicBezTo>
                <a:lnTo>
                  <a:pt x="4638589" y="6018309"/>
                </a:lnTo>
                <a:lnTo>
                  <a:pt x="0" y="0"/>
                </a:lnTo>
                <a:close/>
              </a:path>
            </a:pathLst>
          </a:custGeom>
          <a:blipFill dpi="0" rotWithShape="1">
            <a:blip r:embed="rId2"/>
            <a:srcRect/>
            <a:tile tx="0" ty="0" sx="50000" sy="50000" flip="none" algn="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ext Placeholder 3"/>
          <p:cNvSpPr>
            <a:spLocks noGrp="1"/>
          </p:cNvSpPr>
          <p:nvPr>
            <p:ph type="body" sz="quarter" idx="10" hasCustomPrompt="1"/>
          </p:nvPr>
        </p:nvSpPr>
        <p:spPr>
          <a:xfrm>
            <a:off x="236230" y="212531"/>
            <a:ext cx="2211696" cy="392173"/>
          </a:xfrm>
        </p:spPr>
        <p:txBody>
          <a:bodyPr/>
          <a:lstStyle>
            <a:lvl2pPr marL="0" indent="0" algn="l">
              <a:buFont typeface="Arial" panose="020B0604020202020204" pitchFamily="34" charset="0"/>
              <a:buNone/>
              <a:defRPr sz="1400" baseline="0">
                <a:solidFill>
                  <a:schemeClr val="bg1"/>
                </a:solidFill>
              </a:defRPr>
            </a:lvl2pPr>
          </a:lstStyle>
          <a:p>
            <a:pPr lvl="1"/>
            <a:r>
              <a:rPr lang="en-US"/>
              <a:t>Click to edit date</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47390" y="-7833"/>
            <a:ext cx="1543050" cy="797243"/>
          </a:xfrm>
          <a:prstGeom prst="rect">
            <a:avLst/>
          </a:prstGeom>
        </p:spPr>
      </p:pic>
    </p:spTree>
    <p:extLst>
      <p:ext uri="{BB962C8B-B14F-4D97-AF65-F5344CB8AC3E}">
        <p14:creationId xmlns:p14="http://schemas.microsoft.com/office/powerpoint/2010/main" val="3270447970"/>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61872"/>
            <a:ext cx="10972800" cy="4853954"/>
          </a:xfrm>
        </p:spPr>
        <p:txBody>
          <a:bodyPr/>
          <a:lstStyle>
            <a:lvl1pPr>
              <a:defRPr sz="2000">
                <a:latin typeface="Segoe UI" panose="020B0502040204020203" pitchFamily="34" charset="0"/>
                <a:cs typeface="Segoe UI" panose="020B0502040204020203" pitchFamily="34" charset="0"/>
              </a:defRPr>
            </a:lvl1pPr>
            <a:lvl2pPr>
              <a:defRPr sz="2000">
                <a:latin typeface="Segoe UI" panose="020B0502040204020203" pitchFamily="34" charset="0"/>
                <a:cs typeface="Segoe UI" panose="020B0502040204020203" pitchFamily="34" charset="0"/>
              </a:defRPr>
            </a:lvl2pPr>
            <a:lvl3pPr>
              <a:defRPr sz="20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256483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 name="Content Placeholder 2"/>
          <p:cNvSpPr>
            <a:spLocks noGrp="1"/>
          </p:cNvSpPr>
          <p:nvPr>
            <p:ph sz="half" idx="1"/>
          </p:nvPr>
        </p:nvSpPr>
        <p:spPr>
          <a:xfrm>
            <a:off x="609600" y="1261872"/>
            <a:ext cx="5384800" cy="4859339"/>
          </a:xfrm>
        </p:spPr>
        <p:txBody>
          <a:bodyPr/>
          <a:lstStyle>
            <a:lvl1pPr>
              <a:defRPr sz="2000" b="1"/>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p:cNvSpPr>
            <a:spLocks noGrp="1"/>
          </p:cNvSpPr>
          <p:nvPr>
            <p:ph sz="half" idx="2"/>
          </p:nvPr>
        </p:nvSpPr>
        <p:spPr>
          <a:xfrm>
            <a:off x="6197600" y="1261872"/>
            <a:ext cx="5384800" cy="4859339"/>
          </a:xfrm>
        </p:spPr>
        <p:txBody>
          <a:bodyPr/>
          <a:lstStyle>
            <a:lvl1pPr>
              <a:defRPr sz="2000" b="1"/>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61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 name="Text Placeholder 2"/>
          <p:cNvSpPr>
            <a:spLocks noGrp="1"/>
          </p:cNvSpPr>
          <p:nvPr>
            <p:ph type="body" idx="1"/>
          </p:nvPr>
        </p:nvSpPr>
        <p:spPr>
          <a:xfrm>
            <a:off x="609600" y="1258888"/>
            <a:ext cx="5386917"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9" name="Content Placeholder 3"/>
          <p:cNvSpPr>
            <a:spLocks noGrp="1"/>
          </p:cNvSpPr>
          <p:nvPr>
            <p:ph sz="half" idx="2"/>
          </p:nvPr>
        </p:nvSpPr>
        <p:spPr>
          <a:xfrm>
            <a:off x="609600" y="1898650"/>
            <a:ext cx="5386917" cy="422751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p:cNvSpPr>
            <a:spLocks noGrp="1"/>
          </p:cNvSpPr>
          <p:nvPr>
            <p:ph type="body" sz="quarter" idx="3"/>
          </p:nvPr>
        </p:nvSpPr>
        <p:spPr>
          <a:xfrm>
            <a:off x="6193368" y="1258888"/>
            <a:ext cx="5389033"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Content Placeholder 5"/>
          <p:cNvSpPr>
            <a:spLocks noGrp="1"/>
          </p:cNvSpPr>
          <p:nvPr>
            <p:ph sz="quarter" idx="4"/>
          </p:nvPr>
        </p:nvSpPr>
        <p:spPr>
          <a:xfrm>
            <a:off x="6193368" y="1898650"/>
            <a:ext cx="5389033" cy="422751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156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756080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10" Type="http://schemas.openxmlformats.org/officeDocument/2006/relationships/image" Target="../media/image3.png"/><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235510F-42FC-47EC-B177-14CDBA41E9CC}"/>
              </a:ext>
            </a:extLst>
          </p:cNvPr>
          <p:cNvSpPr>
            <a:spLocks noGrp="1" noChangeArrowheads="1"/>
          </p:cNvSpPr>
          <p:nvPr>
            <p:ph type="title"/>
          </p:nvPr>
        </p:nvSpPr>
        <p:spPr bwMode="auto">
          <a:xfrm>
            <a:off x="857250" y="95250"/>
            <a:ext cx="104489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2DFA28D-88BC-4B4E-90C4-DD2F39851C36}"/>
              </a:ext>
            </a:extLst>
          </p:cNvPr>
          <p:cNvSpPr>
            <a:spLocks noGrp="1" noChangeArrowheads="1"/>
          </p:cNvSpPr>
          <p:nvPr>
            <p:ph type="body" idx="1"/>
          </p:nvPr>
        </p:nvSpPr>
        <p:spPr bwMode="auto">
          <a:xfrm>
            <a:off x="423863" y="1152525"/>
            <a:ext cx="11310937"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 name="Text Box 12">
            <a:extLst>
              <a:ext uri="{FF2B5EF4-FFF2-40B4-BE49-F238E27FC236}">
                <a16:creationId xmlns:a16="http://schemas.microsoft.com/office/drawing/2014/main" id="{39DCAC18-9321-48E1-A545-F956C3514AE5}"/>
              </a:ext>
            </a:extLst>
          </p:cNvPr>
          <p:cNvSpPr txBox="1">
            <a:spLocks noChangeArrowheads="1"/>
          </p:cNvSpPr>
          <p:nvPr userDrawn="1"/>
        </p:nvSpPr>
        <p:spPr bwMode="auto">
          <a:xfrm>
            <a:off x="5575300" y="6486525"/>
            <a:ext cx="1052513" cy="307975"/>
          </a:xfrm>
          <a:prstGeom prst="rect">
            <a:avLst/>
          </a:prstGeom>
          <a:noFill/>
          <a:ln>
            <a:noFill/>
          </a:ln>
        </p:spPr>
        <p:txBody>
          <a:bodyPr>
            <a:spAutoFit/>
          </a:bodyPr>
          <a:lstStyle>
            <a:lvl1pPr>
              <a:defRPr>
                <a:solidFill>
                  <a:schemeClr val="tx1"/>
                </a:solidFill>
                <a:latin typeface="Arial" panose="020B0604020202020204" pitchFamily="34" charset="0"/>
                <a:cs typeface="Times New Roman" panose="02020603050405020304" pitchFamily="18" charset="0"/>
              </a:defRPr>
            </a:lvl1pPr>
            <a:lvl2pPr marL="742950" indent="-285750">
              <a:defRPr>
                <a:solidFill>
                  <a:schemeClr val="tx1"/>
                </a:solidFill>
                <a:latin typeface="Arial" panose="020B0604020202020204" pitchFamily="34" charset="0"/>
                <a:cs typeface="Times New Roman" panose="02020603050405020304" pitchFamily="18" charset="0"/>
              </a:defRPr>
            </a:lvl2pPr>
            <a:lvl3pPr marL="1143000" indent="-228600">
              <a:defRPr>
                <a:solidFill>
                  <a:schemeClr val="tx1"/>
                </a:solidFill>
                <a:latin typeface="Arial" panose="020B0604020202020204" pitchFamily="34" charset="0"/>
                <a:cs typeface="Times New Roman" panose="02020603050405020304" pitchFamily="18" charset="0"/>
              </a:defRPr>
            </a:lvl3pPr>
            <a:lvl4pPr marL="1600200" indent="-228600">
              <a:defRPr>
                <a:solidFill>
                  <a:schemeClr val="tx1"/>
                </a:solidFill>
                <a:latin typeface="Arial" panose="020B0604020202020204" pitchFamily="34" charset="0"/>
                <a:cs typeface="Times New Roman" panose="02020603050405020304" pitchFamily="18" charset="0"/>
              </a:defRPr>
            </a:lvl4pPr>
            <a:lvl5pPr marL="2057400" indent="-22860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ctr" eaLnBrk="1" hangingPunct="1">
              <a:defRPr/>
            </a:pPr>
            <a:fld id="{905F88DA-2057-4433-BA75-ADE95EC335A7}" type="slidenum">
              <a:rPr lang="en-US" altLang="en-US" sz="1400" smtClean="0">
                <a:solidFill>
                  <a:srgbClr val="7F7F7F"/>
                </a:solidFill>
              </a:rPr>
              <a:pPr algn="ctr" eaLnBrk="1" hangingPunct="1">
                <a:defRPr/>
              </a:pPr>
              <a:t>‹#›</a:t>
            </a:fld>
            <a:endParaRPr lang="en-US" altLang="en-US" sz="1400">
              <a:solidFill>
                <a:srgbClr val="7F7F7F"/>
              </a:solidFill>
            </a:endParaRPr>
          </a:p>
        </p:txBody>
      </p:sp>
      <p:sp>
        <p:nvSpPr>
          <p:cNvPr id="15" name="Rectangle 14">
            <a:extLst>
              <a:ext uri="{FF2B5EF4-FFF2-40B4-BE49-F238E27FC236}">
                <a16:creationId xmlns:a16="http://schemas.microsoft.com/office/drawing/2014/main" id="{DC45E97E-80BE-418D-B4E6-C6928C114267}"/>
              </a:ext>
            </a:extLst>
          </p:cNvPr>
          <p:cNvSpPr/>
          <p:nvPr userDrawn="1"/>
        </p:nvSpPr>
        <p:spPr bwMode="auto">
          <a:xfrm>
            <a:off x="865188" y="6405563"/>
            <a:ext cx="11337925" cy="26987"/>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eaLnBrk="1" hangingPunct="1">
              <a:defRPr/>
            </a:pPr>
            <a:endParaRPr lang="en-US" u="sng"/>
          </a:p>
        </p:txBody>
      </p:sp>
      <p:pic>
        <p:nvPicPr>
          <p:cNvPr id="1032" name="Picture 1">
            <a:extLst>
              <a:ext uri="{FF2B5EF4-FFF2-40B4-BE49-F238E27FC236}">
                <a16:creationId xmlns:a16="http://schemas.microsoft.com/office/drawing/2014/main" id="{1978980C-68D5-4158-9BEF-93D1BD007C7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763" y="6418263"/>
            <a:ext cx="731029"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2">
            <a:extLst>
              <a:ext uri="{FF2B5EF4-FFF2-40B4-BE49-F238E27FC236}">
                <a16:creationId xmlns:a16="http://schemas.microsoft.com/office/drawing/2014/main" id="{CBEBE00B-9686-4620-9EB2-85028CBACEBA}"/>
              </a:ext>
            </a:extLst>
          </p:cNvPr>
          <p:cNvGrpSpPr>
            <a:grpSpLocks/>
          </p:cNvGrpSpPr>
          <p:nvPr userDrawn="1"/>
        </p:nvGrpSpPr>
        <p:grpSpPr bwMode="auto">
          <a:xfrm>
            <a:off x="11061700" y="6497638"/>
            <a:ext cx="1052513" cy="317500"/>
            <a:chOff x="8058684" y="6496939"/>
            <a:chExt cx="976200" cy="318469"/>
          </a:xfrm>
        </p:grpSpPr>
        <p:grpSp>
          <p:nvGrpSpPr>
            <p:cNvPr id="1034" name="Group 10">
              <a:extLst>
                <a:ext uri="{FF2B5EF4-FFF2-40B4-BE49-F238E27FC236}">
                  <a16:creationId xmlns:a16="http://schemas.microsoft.com/office/drawing/2014/main" id="{B4399CCF-49D1-47D0-9309-AE0E052467ED}"/>
                </a:ext>
              </a:extLst>
            </p:cNvPr>
            <p:cNvGrpSpPr>
              <a:grpSpLocks/>
            </p:cNvGrpSpPr>
            <p:nvPr userDrawn="1"/>
          </p:nvGrpSpPr>
          <p:grpSpPr bwMode="auto">
            <a:xfrm>
              <a:off x="8716474" y="6496939"/>
              <a:ext cx="318410" cy="318469"/>
              <a:chOff x="657790" y="6307408"/>
              <a:chExt cx="318410" cy="318469"/>
            </a:xfrm>
          </p:grpSpPr>
          <p:sp>
            <p:nvSpPr>
              <p:cNvPr id="14" name="Oval 13">
                <a:extLst>
                  <a:ext uri="{FF2B5EF4-FFF2-40B4-BE49-F238E27FC236}">
                    <a16:creationId xmlns:a16="http://schemas.microsoft.com/office/drawing/2014/main" id="{7CF12FAE-5549-46D9-9753-19347A597CD9}"/>
                  </a:ext>
                </a:extLst>
              </p:cNvPr>
              <p:cNvSpPr/>
              <p:nvPr/>
            </p:nvSpPr>
            <p:spPr>
              <a:xfrm>
                <a:off x="657951" y="6307408"/>
                <a:ext cx="318249" cy="318469"/>
              </a:xfrm>
              <a:prstGeom prst="ellipse">
                <a:avLst/>
              </a:prstGeom>
              <a:ln w="6350"/>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n-US"/>
              </a:p>
            </p:txBody>
          </p:sp>
          <p:sp>
            <p:nvSpPr>
              <p:cNvPr id="16" name="Freeform 15">
                <a:extLst>
                  <a:ext uri="{FF2B5EF4-FFF2-40B4-BE49-F238E27FC236}">
                    <a16:creationId xmlns:a16="http://schemas.microsoft.com/office/drawing/2014/main" id="{9DD97149-269E-4B4E-BE89-15C83E77E1C7}"/>
                  </a:ext>
                </a:extLst>
              </p:cNvPr>
              <p:cNvSpPr/>
              <p:nvPr/>
            </p:nvSpPr>
            <p:spPr>
              <a:xfrm>
                <a:off x="668679" y="6318554"/>
                <a:ext cx="296793" cy="296176"/>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a:solidFill>
                  <a:schemeClr val="accent4">
                    <a:lumMod val="50000"/>
                  </a:schemeClr>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nvGrpSpPr>
            <p:cNvPr id="1035" name="Group 16">
              <a:extLst>
                <a:ext uri="{FF2B5EF4-FFF2-40B4-BE49-F238E27FC236}">
                  <a16:creationId xmlns:a16="http://schemas.microsoft.com/office/drawing/2014/main" id="{B37726D2-A52A-442F-B6B2-7319B501818E}"/>
                </a:ext>
              </a:extLst>
            </p:cNvPr>
            <p:cNvGrpSpPr>
              <a:grpSpLocks/>
            </p:cNvGrpSpPr>
            <p:nvPr userDrawn="1"/>
          </p:nvGrpSpPr>
          <p:grpSpPr bwMode="auto">
            <a:xfrm>
              <a:off x="8387771" y="6497324"/>
              <a:ext cx="317644" cy="317643"/>
              <a:chOff x="329087" y="6307793"/>
              <a:chExt cx="317644" cy="317643"/>
            </a:xfrm>
          </p:grpSpPr>
          <p:sp>
            <p:nvSpPr>
              <p:cNvPr id="20" name="Teardrop 19">
                <a:extLst>
                  <a:ext uri="{FF2B5EF4-FFF2-40B4-BE49-F238E27FC236}">
                    <a16:creationId xmlns:a16="http://schemas.microsoft.com/office/drawing/2014/main" id="{3F38E188-33AA-4A31-9345-1F404DEE6735}"/>
                  </a:ext>
                </a:extLst>
              </p:cNvPr>
              <p:cNvSpPr/>
              <p:nvPr/>
            </p:nvSpPr>
            <p:spPr>
              <a:xfrm rot="2700000">
                <a:off x="328866" y="6307517"/>
                <a:ext cx="318469" cy="318248"/>
              </a:xfrm>
              <a:prstGeom prst="teardrop">
                <a:avLst>
                  <a:gd name="adj" fmla="val 100000"/>
                </a:avLst>
              </a:prstGeom>
              <a:ln w="6350"/>
            </p:spPr>
            <p:style>
              <a:lnRef idx="2">
                <a:schemeClr val="lt1">
                  <a:hueOff val="0"/>
                  <a:satOff val="0"/>
                  <a:lumOff val="0"/>
                  <a:alphaOff val="0"/>
                </a:schemeClr>
              </a:lnRef>
              <a:fillRef idx="1">
                <a:schemeClr val="accent4">
                  <a:hueOff val="36"/>
                  <a:satOff val="21154"/>
                  <a:lumOff val="-29902"/>
                  <a:alphaOff val="0"/>
                </a:schemeClr>
              </a:fillRef>
              <a:effectRef idx="0">
                <a:schemeClr val="accent4">
                  <a:hueOff val="36"/>
                  <a:satOff val="21154"/>
                  <a:lumOff val="-29902"/>
                  <a:alphaOff val="0"/>
                </a:schemeClr>
              </a:effectRef>
              <a:fontRef idx="minor">
                <a:schemeClr val="lt1"/>
              </a:fontRef>
            </p:style>
            <p:txBody>
              <a:bodyPr/>
              <a:lstStyle/>
              <a:p>
                <a:endParaRPr lang="en-US"/>
              </a:p>
            </p:txBody>
          </p:sp>
          <p:sp>
            <p:nvSpPr>
              <p:cNvPr id="22" name="Freeform 21">
                <a:extLst>
                  <a:ext uri="{FF2B5EF4-FFF2-40B4-BE49-F238E27FC236}">
                    <a16:creationId xmlns:a16="http://schemas.microsoft.com/office/drawing/2014/main" id="{67EF2FF0-F9CD-48F4-B54A-3734681ACFB1}"/>
                  </a:ext>
                </a:extLst>
              </p:cNvPr>
              <p:cNvSpPr/>
              <p:nvPr/>
            </p:nvSpPr>
            <p:spPr>
              <a:xfrm>
                <a:off x="339704" y="6316962"/>
                <a:ext cx="296793"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36"/>
                  <a:satOff val="21154"/>
                  <a:lumOff val="-2990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0" tIns="292459" rIns="292610"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2</a:t>
                </a:r>
              </a:p>
            </p:txBody>
          </p:sp>
        </p:grpSp>
        <p:grpSp>
          <p:nvGrpSpPr>
            <p:cNvPr id="1036" name="Group 22">
              <a:extLst>
                <a:ext uri="{FF2B5EF4-FFF2-40B4-BE49-F238E27FC236}">
                  <a16:creationId xmlns:a16="http://schemas.microsoft.com/office/drawing/2014/main" id="{9E795C58-CDC7-4146-AC8A-92A7D80F2B8A}"/>
                </a:ext>
              </a:extLst>
            </p:cNvPr>
            <p:cNvGrpSpPr>
              <a:grpSpLocks/>
            </p:cNvGrpSpPr>
            <p:nvPr userDrawn="1"/>
          </p:nvGrpSpPr>
          <p:grpSpPr bwMode="auto">
            <a:xfrm>
              <a:off x="8058684" y="6497324"/>
              <a:ext cx="317644" cy="317643"/>
              <a:chOff x="0" y="6307793"/>
              <a:chExt cx="317644" cy="317643"/>
            </a:xfrm>
          </p:grpSpPr>
          <p:sp>
            <p:nvSpPr>
              <p:cNvPr id="24" name="Teardrop 23">
                <a:extLst>
                  <a:ext uri="{FF2B5EF4-FFF2-40B4-BE49-F238E27FC236}">
                    <a16:creationId xmlns:a16="http://schemas.microsoft.com/office/drawing/2014/main" id="{07F825D0-7485-431B-9FA5-9A5B55D86A14}"/>
                  </a:ext>
                </a:extLst>
              </p:cNvPr>
              <p:cNvSpPr/>
              <p:nvPr/>
            </p:nvSpPr>
            <p:spPr>
              <a:xfrm rot="2700000">
                <a:off x="-706" y="6308114"/>
                <a:ext cx="318469" cy="317056"/>
              </a:xfrm>
              <a:prstGeom prst="teardrop">
                <a:avLst>
                  <a:gd name="adj" fmla="val 100000"/>
                </a:avLst>
              </a:prstGeom>
              <a:ln w="6350"/>
            </p:spPr>
            <p:style>
              <a:lnRef idx="2">
                <a:schemeClr val="lt1">
                  <a:hueOff val="0"/>
                  <a:satOff val="0"/>
                  <a:lumOff val="0"/>
                  <a:alphaOff val="0"/>
                </a:schemeClr>
              </a:lnRef>
              <a:fillRef idx="1">
                <a:schemeClr val="accent4">
                  <a:hueOff val="71"/>
                  <a:satOff val="42308"/>
                  <a:lumOff val="-59804"/>
                  <a:alphaOff val="0"/>
                </a:schemeClr>
              </a:fillRef>
              <a:effectRef idx="0">
                <a:schemeClr val="accent4">
                  <a:hueOff val="71"/>
                  <a:satOff val="42308"/>
                  <a:lumOff val="-59804"/>
                  <a:alphaOff val="0"/>
                </a:schemeClr>
              </a:effectRef>
              <a:fontRef idx="minor">
                <a:schemeClr val="lt1"/>
              </a:fontRef>
            </p:style>
            <p:txBody>
              <a:bodyPr/>
              <a:lstStyle/>
              <a:p>
                <a:endParaRPr lang="en-US"/>
              </a:p>
            </p:txBody>
          </p:sp>
          <p:sp>
            <p:nvSpPr>
              <p:cNvPr id="25" name="Freeform 24">
                <a:extLst>
                  <a:ext uri="{FF2B5EF4-FFF2-40B4-BE49-F238E27FC236}">
                    <a16:creationId xmlns:a16="http://schemas.microsoft.com/office/drawing/2014/main" id="{CB007D80-9177-466F-BF45-824B9FEDA209}"/>
                  </a:ext>
                </a:extLst>
              </p:cNvPr>
              <p:cNvSpPr/>
              <p:nvPr/>
            </p:nvSpPr>
            <p:spPr>
              <a:xfrm>
                <a:off x="10728" y="6316962"/>
                <a:ext cx="295601" cy="299360"/>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ln w="6350"/>
            </p:spPr>
            <p:style>
              <a:lnRef idx="2">
                <a:schemeClr val="accent4">
                  <a:hueOff val="71"/>
                  <a:satOff val="42308"/>
                  <a:lumOff val="-59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92611" tIns="292459" rIns="292609" bIns="292459" spcCol="1270" anchor="ctr"/>
              <a:lstStyle/>
              <a:p>
                <a:pPr algn="ctr" defTabSz="1644610" eaLnBrk="1" hangingPunct="1">
                  <a:lnSpc>
                    <a:spcPct val="90000"/>
                  </a:lnSpc>
                  <a:spcAft>
                    <a:spcPct val="35000"/>
                  </a:spcAft>
                  <a:defRPr/>
                </a:pPr>
                <a:r>
                  <a:rPr lang="en-US" sz="2000">
                    <a:solidFill>
                      <a:schemeClr val="accent5">
                        <a:lumMod val="50000"/>
                      </a:schemeClr>
                    </a:solidFill>
                    <a:latin typeface="Tw Cen MT Condensed" panose="020B0606020104020203" pitchFamily="34" charset="0"/>
                  </a:rPr>
                  <a:t>P</a:t>
                </a:r>
              </a:p>
            </p:txBody>
          </p:sp>
        </p:grpSp>
      </p:grpSp>
    </p:spTree>
    <p:extLst>
      <p:ext uri="{BB962C8B-B14F-4D97-AF65-F5344CB8AC3E}">
        <p14:creationId xmlns:p14="http://schemas.microsoft.com/office/powerpoint/2010/main" val="3767710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hf hdr="0" ftr="0" dt="0"/>
  <p:txStyles>
    <p:titleStyle>
      <a:lvl1pPr algn="ctr" rtl="0" eaLnBrk="0" fontAlgn="base" hangingPunct="0">
        <a:spcBef>
          <a:spcPct val="0"/>
        </a:spcBef>
        <a:spcAft>
          <a:spcPct val="0"/>
        </a:spcAft>
        <a:defRPr sz="2000" b="1">
          <a:solidFill>
            <a:srgbClr val="305CB5"/>
          </a:solidFill>
          <a:latin typeface="Cambria"/>
          <a:ea typeface="Cambria" panose="02040503050406030204" pitchFamily="18" charset="0"/>
          <a:cs typeface="Cambria"/>
        </a:defRPr>
      </a:lvl1pPr>
      <a:lvl2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2pPr>
      <a:lvl3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3pPr>
      <a:lvl4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4pPr>
      <a:lvl5pPr algn="ctr" rtl="0" eaLnBrk="0" fontAlgn="base" hangingPunct="0">
        <a:spcBef>
          <a:spcPct val="0"/>
        </a:spcBef>
        <a:spcAft>
          <a:spcPct val="0"/>
        </a:spcAft>
        <a:defRPr sz="2000" b="1">
          <a:solidFill>
            <a:srgbClr val="305CB5"/>
          </a:solidFill>
          <a:latin typeface="Cambria" panose="02040503050406030204" pitchFamily="18" charset="0"/>
          <a:ea typeface="Cambria" panose="02040503050406030204" pitchFamily="18" charset="0"/>
          <a:cs typeface="Cambria" panose="02040503050406030204" pitchFamily="18" charset="0"/>
        </a:defRPr>
      </a:lvl5pPr>
      <a:lvl6pPr marL="457189" algn="r" rtl="0" fontAlgn="base">
        <a:spcBef>
          <a:spcPct val="0"/>
        </a:spcBef>
        <a:spcAft>
          <a:spcPct val="0"/>
        </a:spcAft>
        <a:defRPr sz="3200" b="1" i="1">
          <a:solidFill>
            <a:schemeClr val="bg1"/>
          </a:solidFill>
          <a:latin typeface="Arial" pitchFamily="34" charset="0"/>
          <a:cs typeface="Times New Roman" pitchFamily="18" charset="0"/>
        </a:defRPr>
      </a:lvl6pPr>
      <a:lvl7pPr marL="914377" algn="r" rtl="0" fontAlgn="base">
        <a:spcBef>
          <a:spcPct val="0"/>
        </a:spcBef>
        <a:spcAft>
          <a:spcPct val="0"/>
        </a:spcAft>
        <a:defRPr sz="3200" b="1" i="1">
          <a:solidFill>
            <a:schemeClr val="bg1"/>
          </a:solidFill>
          <a:latin typeface="Arial" pitchFamily="34" charset="0"/>
          <a:cs typeface="Times New Roman" pitchFamily="18" charset="0"/>
        </a:defRPr>
      </a:lvl7pPr>
      <a:lvl8pPr marL="1371566" algn="r" rtl="0" fontAlgn="base">
        <a:spcBef>
          <a:spcPct val="0"/>
        </a:spcBef>
        <a:spcAft>
          <a:spcPct val="0"/>
        </a:spcAft>
        <a:defRPr sz="3200" b="1" i="1">
          <a:solidFill>
            <a:schemeClr val="bg1"/>
          </a:solidFill>
          <a:latin typeface="Arial" pitchFamily="34" charset="0"/>
          <a:cs typeface="Times New Roman" pitchFamily="18" charset="0"/>
        </a:defRPr>
      </a:lvl8pPr>
      <a:lvl9pPr marL="1828754" algn="r" rtl="0" fontAlgn="base">
        <a:spcBef>
          <a:spcPct val="0"/>
        </a:spcBef>
        <a:spcAft>
          <a:spcPct val="0"/>
        </a:spcAft>
        <a:defRPr sz="3200" b="1" i="1">
          <a:solidFill>
            <a:schemeClr val="bg1"/>
          </a:solidFill>
          <a:latin typeface="Arial" pitchFamily="34" charset="0"/>
          <a:cs typeface="Times New Roman" pitchFamily="18" charset="0"/>
        </a:defRPr>
      </a:lvl9pPr>
    </p:titleStyle>
    <p:bodyStyle>
      <a:lvl1pPr marL="341313" indent="-341313" algn="l" rtl="0" eaLnBrk="0" fontAlgn="base" hangingPunct="0">
        <a:spcBef>
          <a:spcPct val="20000"/>
        </a:spcBef>
        <a:spcAft>
          <a:spcPct val="0"/>
        </a:spcAft>
        <a:buChar char="•"/>
        <a:defRPr sz="24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000">
          <a:solidFill>
            <a:schemeClr val="tx1"/>
          </a:solidFill>
          <a:latin typeface="+mn-lt"/>
          <a:cs typeface="+mn-cs"/>
        </a:defRPr>
      </a:lvl2pPr>
      <a:lvl3pPr marL="1141413" indent="-227013" algn="l" rtl="0" eaLnBrk="0" fontAlgn="base" hangingPunct="0">
        <a:spcBef>
          <a:spcPct val="20000"/>
        </a:spcBef>
        <a:spcAft>
          <a:spcPct val="0"/>
        </a:spcAft>
        <a:buChar char="•"/>
        <a:defRPr>
          <a:solidFill>
            <a:schemeClr val="tx1"/>
          </a:solidFill>
          <a:latin typeface="+mn-lt"/>
          <a:cs typeface="+mn-cs"/>
        </a:defRPr>
      </a:lvl3pPr>
      <a:lvl4pPr marL="1598613" indent="-227013" algn="l" rtl="0" eaLnBrk="0" fontAlgn="base" hangingPunct="0">
        <a:spcBef>
          <a:spcPct val="20000"/>
        </a:spcBef>
        <a:spcAft>
          <a:spcPct val="0"/>
        </a:spcAft>
        <a:buChar char="–"/>
        <a:defRPr sz="1600">
          <a:solidFill>
            <a:schemeClr val="tx1"/>
          </a:solidFill>
          <a:latin typeface="+mn-lt"/>
          <a:cs typeface="+mn-cs"/>
        </a:defRPr>
      </a:lvl4pPr>
      <a:lvl5pPr marL="2055813" indent="-227013" algn="l" rtl="0" eaLnBrk="0" fontAlgn="base" hangingPunct="0">
        <a:spcBef>
          <a:spcPct val="20000"/>
        </a:spcBef>
        <a:spcAft>
          <a:spcPct val="0"/>
        </a:spcAft>
        <a:buChar char="»"/>
        <a:defRPr sz="1600">
          <a:solidFill>
            <a:schemeClr val="tx1"/>
          </a:solidFill>
          <a:latin typeface="+mn-lt"/>
          <a:cs typeface="+mn-cs"/>
        </a:defRPr>
      </a:lvl5pPr>
      <a:lvl6pPr marL="2514537" indent="-228594" algn="l" rtl="0" fontAlgn="base">
        <a:spcBef>
          <a:spcPct val="20000"/>
        </a:spcBef>
        <a:spcAft>
          <a:spcPct val="0"/>
        </a:spcAft>
        <a:buChar char="»"/>
        <a:defRPr>
          <a:solidFill>
            <a:schemeClr val="tx1"/>
          </a:solidFill>
          <a:latin typeface="+mn-lt"/>
          <a:cs typeface="+mn-cs"/>
        </a:defRPr>
      </a:lvl6pPr>
      <a:lvl7pPr marL="2971726" indent="-228594" algn="l" rtl="0" fontAlgn="base">
        <a:spcBef>
          <a:spcPct val="20000"/>
        </a:spcBef>
        <a:spcAft>
          <a:spcPct val="0"/>
        </a:spcAft>
        <a:buChar char="»"/>
        <a:defRPr>
          <a:solidFill>
            <a:schemeClr val="tx1"/>
          </a:solidFill>
          <a:latin typeface="+mn-lt"/>
          <a:cs typeface="+mn-cs"/>
        </a:defRPr>
      </a:lvl7pPr>
      <a:lvl8pPr marL="3428914" indent="-228594" algn="l" rtl="0" fontAlgn="base">
        <a:spcBef>
          <a:spcPct val="20000"/>
        </a:spcBef>
        <a:spcAft>
          <a:spcPct val="0"/>
        </a:spcAft>
        <a:buChar char="»"/>
        <a:defRPr>
          <a:solidFill>
            <a:schemeClr val="tx1"/>
          </a:solidFill>
          <a:latin typeface="+mn-lt"/>
          <a:cs typeface="+mn-cs"/>
        </a:defRPr>
      </a:lvl8pPr>
      <a:lvl9pPr marL="3886103" indent="-228594" algn="l" rtl="0" fontAlgn="base">
        <a:spcBef>
          <a:spcPct val="20000"/>
        </a:spcBef>
        <a:spcAft>
          <a:spcPct val="0"/>
        </a:spcAft>
        <a:buChar char="»"/>
        <a:defRPr>
          <a:solidFill>
            <a:schemeClr val="tx1"/>
          </a:solidFill>
          <a:latin typeface="+mn-lt"/>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tangle 6"/>
          <p:cNvSpPr/>
          <p:nvPr userDrawn="1"/>
        </p:nvSpPr>
        <p:spPr>
          <a:xfrm flipH="1">
            <a:off x="8851640" y="6492877"/>
            <a:ext cx="3340360" cy="365125"/>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7"/>
          <p:cNvSpPr/>
          <p:nvPr userDrawn="1"/>
        </p:nvSpPr>
        <p:spPr>
          <a:xfrm flipH="1">
            <a:off x="-1" y="6492875"/>
            <a:ext cx="9280849" cy="367004"/>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7330" name="Rectangle 2"/>
          <p:cNvSpPr>
            <a:spLocks noGrp="1" noChangeArrowheads="1"/>
          </p:cNvSpPr>
          <p:nvPr>
            <p:ph type="title"/>
          </p:nvPr>
        </p:nvSpPr>
        <p:spPr bwMode="auto">
          <a:xfrm>
            <a:off x="585216" y="512064"/>
            <a:ext cx="10972800" cy="510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Heading 3 title style</a:t>
            </a:r>
          </a:p>
        </p:txBody>
      </p:sp>
      <p:sp>
        <p:nvSpPr>
          <p:cNvPr id="227331" name="Rectangle 3"/>
          <p:cNvSpPr>
            <a:spLocks noGrp="1" noChangeArrowheads="1"/>
          </p:cNvSpPr>
          <p:nvPr>
            <p:ph type="body" idx="1"/>
          </p:nvPr>
        </p:nvSpPr>
        <p:spPr bwMode="auto">
          <a:xfrm>
            <a:off x="609600" y="1261872"/>
            <a:ext cx="10972800" cy="4853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6"/>
          <p:cNvSpPr/>
          <p:nvPr userDrawn="1"/>
        </p:nvSpPr>
        <p:spPr>
          <a:xfrm>
            <a:off x="0" y="1"/>
            <a:ext cx="3340360" cy="219813"/>
          </a:xfrm>
          <a:custGeom>
            <a:avLst/>
            <a:gdLst>
              <a:gd name="connsiteX0" fmla="*/ 0 w 3881535"/>
              <a:gd name="connsiteY0" fmla="*/ 0 h 734008"/>
              <a:gd name="connsiteX1" fmla="*/ 3881535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881535"/>
              <a:gd name="connsiteY0" fmla="*/ 0 h 734008"/>
              <a:gd name="connsiteX1" fmla="*/ 2774302 w 3881535"/>
              <a:gd name="connsiteY1" fmla="*/ 0 h 734008"/>
              <a:gd name="connsiteX2" fmla="*/ 3881535 w 3881535"/>
              <a:gd name="connsiteY2" fmla="*/ 734008 h 734008"/>
              <a:gd name="connsiteX3" fmla="*/ 0 w 3881535"/>
              <a:gd name="connsiteY3" fmla="*/ 734008 h 734008"/>
              <a:gd name="connsiteX4" fmla="*/ 0 w 3881535"/>
              <a:gd name="connsiteY4" fmla="*/ 0 h 734008"/>
              <a:gd name="connsiteX0" fmla="*/ 0 w 3340360"/>
              <a:gd name="connsiteY0" fmla="*/ 0 h 734008"/>
              <a:gd name="connsiteX1" fmla="*/ 2774302 w 3340360"/>
              <a:gd name="connsiteY1" fmla="*/ 0 h 734008"/>
              <a:gd name="connsiteX2" fmla="*/ 3340360 w 3340360"/>
              <a:gd name="connsiteY2" fmla="*/ 734008 h 734008"/>
              <a:gd name="connsiteX3" fmla="*/ 0 w 3340360"/>
              <a:gd name="connsiteY3" fmla="*/ 734008 h 734008"/>
              <a:gd name="connsiteX4" fmla="*/ 0 w 3340360"/>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360" h="734008">
                <a:moveTo>
                  <a:pt x="0" y="0"/>
                </a:moveTo>
                <a:lnTo>
                  <a:pt x="2774302" y="0"/>
                </a:lnTo>
                <a:lnTo>
                  <a:pt x="3340360" y="734008"/>
                </a:lnTo>
                <a:lnTo>
                  <a:pt x="0" y="734008"/>
                </a:lnTo>
                <a:lnTo>
                  <a:pt x="0" y="0"/>
                </a:lnTo>
                <a:close/>
              </a:path>
            </a:pathLst>
          </a:custGeom>
          <a:solidFill>
            <a:srgbClr val="80C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7"/>
          <p:cNvSpPr/>
          <p:nvPr userDrawn="1"/>
        </p:nvSpPr>
        <p:spPr>
          <a:xfrm>
            <a:off x="2911153" y="1"/>
            <a:ext cx="9280849" cy="219813"/>
          </a:xfrm>
          <a:custGeom>
            <a:avLst/>
            <a:gdLst>
              <a:gd name="connsiteX0" fmla="*/ 0 w 8758335"/>
              <a:gd name="connsiteY0" fmla="*/ 0 h 734008"/>
              <a:gd name="connsiteX1" fmla="*/ 8758335 w 8758335"/>
              <a:gd name="connsiteY1" fmla="*/ 0 h 734008"/>
              <a:gd name="connsiteX2" fmla="*/ 8758335 w 8758335"/>
              <a:gd name="connsiteY2" fmla="*/ 734008 h 734008"/>
              <a:gd name="connsiteX3" fmla="*/ 0 w 8758335"/>
              <a:gd name="connsiteY3" fmla="*/ 734008 h 734008"/>
              <a:gd name="connsiteX4" fmla="*/ 0 w 8758335"/>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22514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78497 w 9280849"/>
              <a:gd name="connsiteY3" fmla="*/ 734008 h 734008"/>
              <a:gd name="connsiteX4" fmla="*/ 0 w 9280849"/>
              <a:gd name="connsiteY4" fmla="*/ 0 h 734008"/>
              <a:gd name="connsiteX0" fmla="*/ 0 w 9280849"/>
              <a:gd name="connsiteY0" fmla="*/ 0 h 734008"/>
              <a:gd name="connsiteX1" fmla="*/ 9280849 w 9280849"/>
              <a:gd name="connsiteY1" fmla="*/ 0 h 734008"/>
              <a:gd name="connsiteX2" fmla="*/ 9280849 w 9280849"/>
              <a:gd name="connsiteY2" fmla="*/ 734008 h 734008"/>
              <a:gd name="connsiteX3" fmla="*/ 565971 w 9280849"/>
              <a:gd name="connsiteY3" fmla="*/ 734008 h 734008"/>
              <a:gd name="connsiteX4" fmla="*/ 0 w 9280849"/>
              <a:gd name="connsiteY4" fmla="*/ 0 h 734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0849" h="734008">
                <a:moveTo>
                  <a:pt x="0" y="0"/>
                </a:moveTo>
                <a:lnTo>
                  <a:pt x="9280849" y="0"/>
                </a:lnTo>
                <a:lnTo>
                  <a:pt x="9280849" y="734008"/>
                </a:lnTo>
                <a:lnTo>
                  <a:pt x="565971" y="734008"/>
                </a:lnTo>
                <a:lnTo>
                  <a:pt x="0" y="0"/>
                </a:lnTo>
                <a:close/>
              </a:path>
            </a:pathLst>
          </a:custGeom>
          <a:solidFill>
            <a:srgbClr val="095A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Rectangle 16"/>
          <p:cNvSpPr/>
          <p:nvPr userDrawn="1"/>
        </p:nvSpPr>
        <p:spPr>
          <a:xfrm>
            <a:off x="11423687" y="6494395"/>
            <a:ext cx="559769" cy="355482"/>
          </a:xfrm>
          <a:prstGeom prst="rect">
            <a:avLst/>
          </a:prstGeom>
        </p:spPr>
        <p:txBody>
          <a:bodyPr wrap="none">
            <a:spAutoFit/>
          </a:bodyPr>
          <a:lstStyle/>
          <a:p>
            <a:pPr algn="r"/>
            <a:r>
              <a:rPr lang="en-US" sz="1800">
                <a:solidFill>
                  <a:schemeClr val="bg1"/>
                </a:solidFill>
              </a:rPr>
              <a:t>|</a:t>
            </a:r>
            <a:r>
              <a:rPr lang="en-US" sz="1800" baseline="0">
                <a:solidFill>
                  <a:schemeClr val="bg1"/>
                </a:solidFill>
              </a:rPr>
              <a:t>  </a:t>
            </a:r>
            <a:fld id="{86909A1B-1656-F542-9835-9AA97EDBDCE7}" type="slidenum">
              <a:rPr lang="en-US" sz="1200" smtClean="0">
                <a:solidFill>
                  <a:schemeClr val="bg1"/>
                </a:solidFill>
                <a:latin typeface="Segoe UI" panose="020B0502040204020203" pitchFamily="34" charset="0"/>
                <a:cs typeface="Segoe UI" panose="020B0502040204020203" pitchFamily="34" charset="0"/>
              </a:rPr>
              <a:pPr algn="r"/>
              <a:t>‹#›</a:t>
            </a:fld>
            <a:endParaRPr lang="en-US" sz="1200">
              <a:solidFill>
                <a:schemeClr val="bg1"/>
              </a:solidFill>
              <a:latin typeface="Segoe UI" panose="020B0502040204020203" pitchFamily="34" charset="0"/>
              <a:cs typeface="Segoe UI" panose="020B0502040204020203" pitchFamily="34" charset="0"/>
            </a:endParaRPr>
          </a:p>
        </p:txBody>
      </p:sp>
      <p:pic>
        <p:nvPicPr>
          <p:cNvPr id="12" name="Picture 11"/>
          <p:cNvPicPr>
            <a:picLocks noChangeAspect="1"/>
          </p:cNvPicPr>
          <p:nvPr userDrawn="1"/>
        </p:nvPicPr>
        <p:blipFill rotWithShape="1">
          <a:blip r:embed="rId10" cstate="print">
            <a:extLst>
              <a:ext uri="{28A0092B-C50C-407E-A947-70E740481C1C}">
                <a14:useLocalDpi xmlns:a14="http://schemas.microsoft.com/office/drawing/2010/main" val="0"/>
              </a:ext>
            </a:extLst>
          </a:blip>
          <a:srcRect t="1" b="28245"/>
          <a:stretch/>
        </p:blipFill>
        <p:spPr>
          <a:xfrm>
            <a:off x="10737887" y="6545014"/>
            <a:ext cx="685800" cy="254244"/>
          </a:xfrm>
          <a:prstGeom prst="rect">
            <a:avLst/>
          </a:prstGeom>
        </p:spPr>
      </p:pic>
    </p:spTree>
    <p:extLst>
      <p:ext uri="{BB962C8B-B14F-4D97-AF65-F5344CB8AC3E}">
        <p14:creationId xmlns:p14="http://schemas.microsoft.com/office/powerpoint/2010/main" val="365255870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Lst>
  <p:hf sldNum="0" hdr="0" ftr="0"/>
  <p:txStyles>
    <p:titleStyle>
      <a:lvl1pPr algn="l" rtl="0" eaLnBrk="1" fontAlgn="base" hangingPunct="1">
        <a:spcBef>
          <a:spcPct val="0"/>
        </a:spcBef>
        <a:spcAft>
          <a:spcPct val="0"/>
        </a:spcAft>
        <a:defRPr sz="3000" b="1">
          <a:solidFill>
            <a:srgbClr val="095AA6"/>
          </a:solidFill>
          <a:latin typeface="Segoe UI" panose="020B0502040204020203" pitchFamily="34" charset="0"/>
          <a:ea typeface="Segoe UI" panose="020B0502040204020203" pitchFamily="34" charset="0"/>
          <a:cs typeface="Segoe UI" panose="020B0502040204020203" pitchFamily="34" charset="0"/>
        </a:defRPr>
      </a:lvl1pPr>
      <a:lvl2pPr algn="l" rtl="0" eaLnBrk="1" fontAlgn="base" hangingPunct="1">
        <a:spcBef>
          <a:spcPct val="0"/>
        </a:spcBef>
        <a:spcAft>
          <a:spcPct val="0"/>
        </a:spcAft>
        <a:defRPr sz="2800">
          <a:solidFill>
            <a:srgbClr val="525759"/>
          </a:solidFill>
          <a:latin typeface="Arial" charset="0"/>
          <a:ea typeface="ＭＳ Ｐゴシック" pitchFamily="-32" charset="-128"/>
        </a:defRPr>
      </a:lvl2pPr>
      <a:lvl3pPr algn="l" rtl="0" eaLnBrk="1" fontAlgn="base" hangingPunct="1">
        <a:spcBef>
          <a:spcPct val="0"/>
        </a:spcBef>
        <a:spcAft>
          <a:spcPct val="0"/>
        </a:spcAft>
        <a:defRPr sz="2800">
          <a:solidFill>
            <a:srgbClr val="525759"/>
          </a:solidFill>
          <a:latin typeface="Arial" charset="0"/>
          <a:ea typeface="ＭＳ Ｐゴシック" pitchFamily="-32" charset="-128"/>
        </a:defRPr>
      </a:lvl3pPr>
      <a:lvl4pPr algn="l" rtl="0" eaLnBrk="1" fontAlgn="base" hangingPunct="1">
        <a:spcBef>
          <a:spcPct val="0"/>
        </a:spcBef>
        <a:spcAft>
          <a:spcPct val="0"/>
        </a:spcAft>
        <a:defRPr sz="2800">
          <a:solidFill>
            <a:srgbClr val="525759"/>
          </a:solidFill>
          <a:latin typeface="Arial" charset="0"/>
          <a:ea typeface="ＭＳ Ｐゴシック" pitchFamily="-32" charset="-128"/>
        </a:defRPr>
      </a:lvl4pPr>
      <a:lvl5pPr algn="l" rtl="0" eaLnBrk="1" fontAlgn="base" hangingPunct="1">
        <a:spcBef>
          <a:spcPct val="0"/>
        </a:spcBef>
        <a:spcAft>
          <a:spcPct val="0"/>
        </a:spcAft>
        <a:defRPr sz="2800">
          <a:solidFill>
            <a:srgbClr val="525759"/>
          </a:solidFill>
          <a:latin typeface="Arial" charset="0"/>
          <a:ea typeface="ＭＳ Ｐゴシック" pitchFamily="-32" charset="-128"/>
        </a:defRPr>
      </a:lvl5pPr>
      <a:lvl6pPr marL="457200" algn="l" rtl="0" eaLnBrk="1" fontAlgn="base" hangingPunct="1">
        <a:spcBef>
          <a:spcPct val="0"/>
        </a:spcBef>
        <a:spcAft>
          <a:spcPct val="0"/>
        </a:spcAft>
        <a:defRPr sz="2800">
          <a:solidFill>
            <a:srgbClr val="525759"/>
          </a:solidFill>
          <a:latin typeface="Arial" charset="0"/>
          <a:ea typeface="ＭＳ Ｐゴシック" pitchFamily="-32" charset="-128"/>
        </a:defRPr>
      </a:lvl6pPr>
      <a:lvl7pPr marL="914400" algn="l" rtl="0" eaLnBrk="1" fontAlgn="base" hangingPunct="1">
        <a:spcBef>
          <a:spcPct val="0"/>
        </a:spcBef>
        <a:spcAft>
          <a:spcPct val="0"/>
        </a:spcAft>
        <a:defRPr sz="2800">
          <a:solidFill>
            <a:srgbClr val="525759"/>
          </a:solidFill>
          <a:latin typeface="Arial" charset="0"/>
          <a:ea typeface="ＭＳ Ｐゴシック" pitchFamily="-32" charset="-128"/>
        </a:defRPr>
      </a:lvl7pPr>
      <a:lvl8pPr marL="1371600" algn="l" rtl="0" eaLnBrk="1" fontAlgn="base" hangingPunct="1">
        <a:spcBef>
          <a:spcPct val="0"/>
        </a:spcBef>
        <a:spcAft>
          <a:spcPct val="0"/>
        </a:spcAft>
        <a:defRPr sz="2800">
          <a:solidFill>
            <a:srgbClr val="525759"/>
          </a:solidFill>
          <a:latin typeface="Arial" charset="0"/>
          <a:ea typeface="ＭＳ Ｐゴシック" pitchFamily="-32" charset="-128"/>
        </a:defRPr>
      </a:lvl8pPr>
      <a:lvl9pPr marL="1828800" algn="l" rtl="0" eaLnBrk="1" fontAlgn="base" hangingPunct="1">
        <a:spcBef>
          <a:spcPct val="0"/>
        </a:spcBef>
        <a:spcAft>
          <a:spcPct val="0"/>
        </a:spcAft>
        <a:defRPr sz="2800">
          <a:solidFill>
            <a:srgbClr val="525759"/>
          </a:solidFill>
          <a:latin typeface="Arial" charset="0"/>
          <a:ea typeface="ＭＳ Ｐゴシック" pitchFamily="-32" charset="-128"/>
        </a:defRPr>
      </a:lvl9pPr>
    </p:titleStyle>
    <p:bodyStyle>
      <a:lvl1pPr marL="342900" indent="-342900" algn="l" rtl="0" eaLnBrk="1" fontAlgn="base" hangingPunct="1">
        <a:spcBef>
          <a:spcPct val="20000"/>
        </a:spcBef>
        <a:spcAft>
          <a:spcPct val="0"/>
        </a:spcAft>
        <a:buClr>
          <a:srgbClr val="095AA6"/>
        </a:buClr>
        <a:buChar char="•"/>
        <a:defRPr sz="2000" b="1">
          <a:solidFill>
            <a:srgbClr val="010101"/>
          </a:solidFill>
          <a:latin typeface="Segoe UI" panose="020B0502040204020203" pitchFamily="34" charset="0"/>
          <a:ea typeface="+mn-ea"/>
          <a:cs typeface="Segoe UI" panose="020B0502040204020203" pitchFamily="34" charset="0"/>
        </a:defRPr>
      </a:lvl1pPr>
      <a:lvl2pPr marL="742950" indent="-28575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2pPr>
      <a:lvl3pPr marL="11430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3pPr>
      <a:lvl4pPr marL="16002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4pPr>
      <a:lvl5pPr marL="2057400" indent="-228600" algn="l" rtl="0" eaLnBrk="1" fontAlgn="base" hangingPunct="1">
        <a:spcBef>
          <a:spcPct val="20000"/>
        </a:spcBef>
        <a:spcAft>
          <a:spcPct val="0"/>
        </a:spcAft>
        <a:buClr>
          <a:srgbClr val="095AA6"/>
        </a:buClr>
        <a:buFont typeface="Arial" panose="020B0604020202020204" pitchFamily="34" charset="0"/>
        <a:buChar char="•"/>
        <a:defRPr sz="2000">
          <a:solidFill>
            <a:srgbClr val="010101"/>
          </a:solidFill>
          <a:latin typeface="Segoe UI" panose="020B0502040204020203" pitchFamily="34" charset="0"/>
          <a:cs typeface="Segoe UI" panose="020B0502040204020203" pitchFamily="34" charset="0"/>
        </a:defRPr>
      </a:lvl5pPr>
      <a:lvl6pPr marL="2514600" indent="-228600" algn="l" rtl="0" eaLnBrk="1" fontAlgn="base" hangingPunct="1">
        <a:spcBef>
          <a:spcPct val="20000"/>
        </a:spcBef>
        <a:spcAft>
          <a:spcPct val="0"/>
        </a:spcAft>
        <a:buClr>
          <a:srgbClr val="8CC741"/>
        </a:buClr>
        <a:buChar char="»"/>
        <a:defRPr sz="1200">
          <a:solidFill>
            <a:srgbClr val="525759"/>
          </a:solidFill>
          <a:latin typeface="+mn-lt"/>
        </a:defRPr>
      </a:lvl6pPr>
      <a:lvl7pPr marL="2971800" indent="-228600" algn="l" rtl="0" eaLnBrk="1" fontAlgn="base" hangingPunct="1">
        <a:spcBef>
          <a:spcPct val="20000"/>
        </a:spcBef>
        <a:spcAft>
          <a:spcPct val="0"/>
        </a:spcAft>
        <a:buClr>
          <a:srgbClr val="8CC741"/>
        </a:buClr>
        <a:buChar char="»"/>
        <a:defRPr sz="1200">
          <a:solidFill>
            <a:srgbClr val="525759"/>
          </a:solidFill>
          <a:latin typeface="+mn-lt"/>
        </a:defRPr>
      </a:lvl7pPr>
      <a:lvl8pPr marL="3429000" indent="-228600" algn="l" rtl="0" eaLnBrk="1" fontAlgn="base" hangingPunct="1">
        <a:spcBef>
          <a:spcPct val="20000"/>
        </a:spcBef>
        <a:spcAft>
          <a:spcPct val="0"/>
        </a:spcAft>
        <a:buClr>
          <a:srgbClr val="8CC741"/>
        </a:buClr>
        <a:buChar char="»"/>
        <a:defRPr sz="1200">
          <a:solidFill>
            <a:srgbClr val="525759"/>
          </a:solidFill>
          <a:latin typeface="+mn-lt"/>
        </a:defRPr>
      </a:lvl8pPr>
      <a:lvl9pPr marL="3886200" indent="-228600" algn="l" rtl="0" eaLnBrk="1" fontAlgn="base" hangingPunct="1">
        <a:spcBef>
          <a:spcPct val="20000"/>
        </a:spcBef>
        <a:spcAft>
          <a:spcPct val="0"/>
        </a:spcAft>
        <a:buClr>
          <a:srgbClr val="8CC741"/>
        </a:buClr>
        <a:buChar char="»"/>
        <a:defRPr sz="1200">
          <a:solidFill>
            <a:srgbClr val="52575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90253-7A90-3169-6D81-FEC27B0D2C7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DFEC261-426D-A25D-12DF-4BDC043C9540}"/>
              </a:ext>
            </a:extLst>
          </p:cNvPr>
          <p:cNvSpPr/>
          <p:nvPr/>
        </p:nvSpPr>
        <p:spPr>
          <a:xfrm>
            <a:off x="0" y="0"/>
            <a:ext cx="4313718" cy="3548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A63382A-E983-DADC-4EB8-ED39B98DABCE}"/>
              </a:ext>
            </a:extLst>
          </p:cNvPr>
          <p:cNvSpPr txBox="1"/>
          <p:nvPr/>
        </p:nvSpPr>
        <p:spPr>
          <a:xfrm>
            <a:off x="51780" y="16321"/>
            <a:ext cx="421923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a:solidFill>
                  <a:prstClr val="white"/>
                </a:solidFill>
                <a:latin typeface="Calibri" panose="020F0502020204030204"/>
              </a:rPr>
              <a:t>Project Title</a:t>
            </a:r>
            <a:endParaRPr kumimoji="0" lang="en-US"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9" name="Table 8">
            <a:extLst>
              <a:ext uri="{FF2B5EF4-FFF2-40B4-BE49-F238E27FC236}">
                <a16:creationId xmlns:a16="http://schemas.microsoft.com/office/drawing/2014/main" id="{36D92D5B-0CD9-0D0F-DEC5-155CB246F539}"/>
              </a:ext>
            </a:extLst>
          </p:cNvPr>
          <p:cNvGraphicFramePr>
            <a:graphicFrameLocks noGrp="1"/>
          </p:cNvGraphicFramePr>
          <p:nvPr>
            <p:extLst>
              <p:ext uri="{D42A27DB-BD31-4B8C-83A1-F6EECF244321}">
                <p14:modId xmlns:p14="http://schemas.microsoft.com/office/powerpoint/2010/main" val="3580177241"/>
              </p:ext>
            </p:extLst>
          </p:nvPr>
        </p:nvGraphicFramePr>
        <p:xfrm>
          <a:off x="5894" y="2663835"/>
          <a:ext cx="4319273" cy="3124310"/>
        </p:xfrm>
        <a:graphic>
          <a:graphicData uri="http://schemas.openxmlformats.org/drawingml/2006/table">
            <a:tbl>
              <a:tblPr firstRow="1" bandRow="1">
                <a:tableStyleId>{5C22544A-7EE6-4342-B048-85BDC9FD1C3A}</a:tableStyleId>
              </a:tblPr>
              <a:tblGrid>
                <a:gridCol w="4319273">
                  <a:extLst>
                    <a:ext uri="{9D8B030D-6E8A-4147-A177-3AD203B41FA5}">
                      <a16:colId xmlns:a16="http://schemas.microsoft.com/office/drawing/2014/main" val="817123787"/>
                    </a:ext>
                  </a:extLst>
                </a:gridCol>
              </a:tblGrid>
              <a:tr h="267039">
                <a:tc>
                  <a:txBody>
                    <a:bodyPr/>
                    <a:lstStyle/>
                    <a:p>
                      <a:r>
                        <a:rPr lang="en-US" sz="1200" b="0" dirty="0">
                          <a:solidFill>
                            <a:schemeClr val="bg1"/>
                          </a:solidFill>
                        </a:rPr>
                        <a:t>C2</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4134128925"/>
                  </a:ext>
                </a:extLst>
              </a:tr>
              <a:tr h="2017631">
                <a:tc>
                  <a:txBody>
                    <a:bodyPr/>
                    <a:lstStyle/>
                    <a:p>
                      <a:pPr marL="0" indent="0">
                        <a:buFont typeface="Arial" panose="020B0604020202020204" pitchFamily="34" charset="0"/>
                        <a:buNone/>
                      </a:pPr>
                      <a:r>
                        <a:rPr lang="en-US" sz="1000" b="1" dirty="0">
                          <a:solidFill>
                            <a:schemeClr val="tx1"/>
                          </a:solidFill>
                        </a:rPr>
                        <a:t>Supported Commander: </a:t>
                      </a:r>
                      <a:r>
                        <a:rPr lang="en-US" sz="1000" b="0" i="1" dirty="0">
                          <a:solidFill>
                            <a:srgbClr val="002060"/>
                          </a:solidFill>
                        </a:rPr>
                        <a:t>Name</a:t>
                      </a:r>
                      <a:endParaRPr lang="en-US" sz="1000" b="1" dirty="0">
                        <a:solidFill>
                          <a:srgbClr val="002060"/>
                        </a:solidFill>
                      </a:endParaRPr>
                    </a:p>
                    <a:p>
                      <a:pPr marL="0" indent="0">
                        <a:buFont typeface="Arial" panose="020B0604020202020204" pitchFamily="34" charset="0"/>
                        <a:buNone/>
                      </a:pPr>
                      <a:r>
                        <a:rPr lang="en-US" sz="1000" b="1" dirty="0">
                          <a:solidFill>
                            <a:schemeClr val="tx1"/>
                          </a:solidFill>
                        </a:rPr>
                        <a:t>Lead Action Officer: </a:t>
                      </a:r>
                      <a:r>
                        <a:rPr lang="en-US" sz="1000" b="0" i="1" dirty="0">
                          <a:solidFill>
                            <a:srgbClr val="002060"/>
                          </a:solidFill>
                        </a:rPr>
                        <a:t>Name</a:t>
                      </a:r>
                      <a:endParaRPr lang="en-US" sz="1000" b="0" dirty="0">
                        <a:solidFill>
                          <a:srgbClr val="002060"/>
                        </a:solidFill>
                      </a:endParaRPr>
                    </a:p>
                    <a:p>
                      <a:pPr marL="0" indent="0">
                        <a:buFont typeface="Arial" panose="020B0604020202020204" pitchFamily="34" charset="0"/>
                        <a:buNone/>
                      </a:pPr>
                      <a:r>
                        <a:rPr lang="en-US" sz="1000" b="1" dirty="0">
                          <a:solidFill>
                            <a:schemeClr val="tx1"/>
                          </a:solidFill>
                        </a:rPr>
                        <a:t>Supporting Commanders: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a:solidFill>
                            <a:schemeClr val="bg1">
                              <a:lumMod val="50000"/>
                            </a:schemeClr>
                          </a:solidFill>
                        </a:rPr>
                        <a:t>A </a:t>
                      </a:r>
                      <a:r>
                        <a:rPr lang="en-US" sz="1000" i="1" u="sng" dirty="0">
                          <a:solidFill>
                            <a:schemeClr val="bg1">
                              <a:lumMod val="50000"/>
                            </a:schemeClr>
                          </a:solidFill>
                        </a:rPr>
                        <a:t>supporting commander</a:t>
                      </a:r>
                      <a:r>
                        <a:rPr lang="en-US" sz="1000" i="1" dirty="0">
                          <a:solidFill>
                            <a:schemeClr val="bg1">
                              <a:lumMod val="50000"/>
                            </a:schemeClr>
                          </a:solidFill>
                        </a:rPr>
                        <a:t> is one that is </a:t>
                      </a:r>
                      <a:r>
                        <a:rPr lang="en-US" sz="1000" i="1" u="sng" dirty="0">
                          <a:solidFill>
                            <a:schemeClr val="bg1">
                              <a:lumMod val="50000"/>
                            </a:schemeClr>
                          </a:solidFill>
                        </a:rPr>
                        <a:t>responsible and accountable</a:t>
                      </a:r>
                      <a:r>
                        <a:rPr lang="en-US" sz="1000" i="1" dirty="0">
                          <a:solidFill>
                            <a:schemeClr val="bg1">
                              <a:lumMod val="50000"/>
                            </a:schemeClr>
                          </a:solidFill>
                        </a:rPr>
                        <a:t> for delivering something as part of the gap closure plan. </a:t>
                      </a:r>
                    </a:p>
                    <a:p>
                      <a:pPr marL="171450" indent="-171450">
                        <a:buFont typeface="Arial" panose="020B0604020202020204" pitchFamily="34" charset="0"/>
                        <a:buChar char="•"/>
                      </a:pPr>
                      <a:r>
                        <a:rPr lang="en-US" sz="1000" i="1" dirty="0">
                          <a:solidFill>
                            <a:srgbClr val="002060"/>
                          </a:solidFill>
                        </a:rPr>
                        <a:t>Command (Name</a:t>
                      </a:r>
                      <a:r>
                        <a:rPr lang="en-US" sz="1000" i="1" baseline="0" dirty="0">
                          <a:solidFill>
                            <a:srgbClr val="002060"/>
                          </a:solidFill>
                        </a:rPr>
                        <a:t> of </a:t>
                      </a:r>
                      <a:r>
                        <a:rPr lang="en-US" sz="1000" i="1" dirty="0">
                          <a:solidFill>
                            <a:srgbClr val="002060"/>
                          </a:solidFill>
                        </a:rPr>
                        <a:t>FLAG/SES; O6/GS15)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dirty="0">
                          <a:solidFill>
                            <a:srgbClr val="002060"/>
                          </a:solidFill>
                        </a:rPr>
                        <a:t>Command (Name of FLAG/SES; O6/GS15)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dirty="0">
                          <a:solidFill>
                            <a:schemeClr val="bg1">
                              <a:lumMod val="50000"/>
                            </a:schemeClr>
                          </a:solidFill>
                        </a:rPr>
                        <a:t>…</a:t>
                      </a:r>
                    </a:p>
                    <a:p>
                      <a:pPr marL="0" indent="0">
                        <a:buFont typeface="Arial" panose="020B0604020202020204" pitchFamily="34" charset="0"/>
                        <a:buNone/>
                      </a:pPr>
                      <a:r>
                        <a:rPr lang="en-US" sz="1000" b="1" dirty="0">
                          <a:solidFill>
                            <a:schemeClr val="tx1"/>
                          </a:solidFill>
                        </a:rPr>
                        <a:t>Stakeholders: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i="1" dirty="0">
                          <a:solidFill>
                            <a:schemeClr val="bg1">
                              <a:lumMod val="50000"/>
                            </a:schemeClr>
                          </a:solidFill>
                        </a:rPr>
                        <a:t>A </a:t>
                      </a:r>
                      <a:r>
                        <a:rPr lang="en-US" sz="1000" i="1" u="sng" dirty="0">
                          <a:solidFill>
                            <a:schemeClr val="bg1">
                              <a:lumMod val="50000"/>
                            </a:schemeClr>
                          </a:solidFill>
                        </a:rPr>
                        <a:t>stakeholder</a:t>
                      </a:r>
                      <a:r>
                        <a:rPr lang="en-US" sz="1000" i="1" dirty="0">
                          <a:solidFill>
                            <a:schemeClr val="bg1">
                              <a:lumMod val="50000"/>
                            </a:schemeClr>
                          </a:solidFill>
                        </a:rPr>
                        <a:t> is a commander that is </a:t>
                      </a:r>
                      <a:r>
                        <a:rPr lang="en-US" sz="1000" i="1" u="sng" dirty="0">
                          <a:solidFill>
                            <a:schemeClr val="bg1">
                              <a:lumMod val="50000"/>
                            </a:schemeClr>
                          </a:solidFill>
                        </a:rPr>
                        <a:t>interested in </a:t>
                      </a:r>
                      <a:r>
                        <a:rPr lang="en-US" sz="1000" i="1" dirty="0">
                          <a:solidFill>
                            <a:schemeClr val="bg1">
                              <a:lumMod val="50000"/>
                            </a:schemeClr>
                          </a:solidFill>
                        </a:rPr>
                        <a:t>the objective/effort but is not directly responsible for delivering something in the gap closure plan</a:t>
                      </a:r>
                      <a:r>
                        <a:rPr lang="en-US" sz="1000" i="1" baseline="0" dirty="0">
                          <a:solidFill>
                            <a:schemeClr val="bg1">
                              <a:lumMod val="50000"/>
                            </a:schemeClr>
                          </a:solidFill>
                        </a:rPr>
                        <a:t> and whose approval is </a:t>
                      </a:r>
                      <a:r>
                        <a:rPr lang="en-US" sz="1000" b="1" i="1" baseline="0" dirty="0">
                          <a:solidFill>
                            <a:schemeClr val="bg1">
                              <a:lumMod val="50000"/>
                            </a:schemeClr>
                          </a:solidFill>
                        </a:rPr>
                        <a:t>NOT</a:t>
                      </a:r>
                      <a:r>
                        <a:rPr lang="en-US" sz="1000" i="1" baseline="0" dirty="0">
                          <a:solidFill>
                            <a:schemeClr val="bg1">
                              <a:lumMod val="50000"/>
                            </a:schemeClr>
                          </a:solidFill>
                        </a:rPr>
                        <a:t> required when chartering</a:t>
                      </a:r>
                      <a:endParaRPr lang="en-US" sz="1000" b="1" i="1" dirty="0">
                        <a:solidFill>
                          <a:schemeClr val="bg1">
                            <a:lumMod val="50000"/>
                          </a:schemeClr>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dirty="0">
                          <a:solidFill>
                            <a:schemeClr val="tx1"/>
                          </a:solidFill>
                        </a:rPr>
                        <a:t>Command (Name of FLAG/SES; O6/GS15)</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732620826"/>
                  </a:ext>
                </a:extLst>
              </a:tr>
              <a:tr h="267039">
                <a:tc>
                  <a:txBody>
                    <a:bodyPr/>
                    <a:lstStyle/>
                    <a:p>
                      <a:pPr marL="0" indent="0">
                        <a:buFont typeface="Arial" panose="020B0604020202020204" pitchFamily="34" charset="0"/>
                        <a:buNone/>
                      </a:pPr>
                      <a:r>
                        <a:rPr lang="en-US" sz="1200" b="0" kern="1200">
                          <a:solidFill>
                            <a:schemeClr val="bg1"/>
                          </a:solidFill>
                          <a:latin typeface="+mn-lt"/>
                          <a:ea typeface="+mn-ea"/>
                          <a:cs typeface="+mn-cs"/>
                        </a:rPr>
                        <a:t>Alignment with</a:t>
                      </a:r>
                      <a:r>
                        <a:rPr lang="en-US" sz="1200" b="0" kern="1200" baseline="0">
                          <a:solidFill>
                            <a:schemeClr val="bg1"/>
                          </a:solidFill>
                          <a:latin typeface="+mn-lt"/>
                          <a:ea typeface="+mn-ea"/>
                          <a:cs typeface="+mn-cs"/>
                        </a:rPr>
                        <a:t> </a:t>
                      </a:r>
                      <a:r>
                        <a:rPr lang="en-US" sz="1200" b="0" kern="1200">
                          <a:solidFill>
                            <a:schemeClr val="bg1"/>
                          </a:solidFill>
                          <a:latin typeface="+mn-lt"/>
                          <a:ea typeface="+mn-ea"/>
                          <a:cs typeface="+mn-cs"/>
                        </a:rPr>
                        <a:t>Related Efforts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957804587"/>
                  </a:ext>
                </a:extLst>
              </a:tr>
              <a:tr h="503030">
                <a:tc>
                  <a:txBody>
                    <a:bodyPr/>
                    <a:lstStyle/>
                    <a:p>
                      <a:r>
                        <a:rPr lang="en-US" sz="1000" i="1">
                          <a:solidFill>
                            <a:schemeClr val="bg1">
                              <a:lumMod val="50000"/>
                            </a:schemeClr>
                          </a:solidFill>
                        </a:rPr>
                        <a:t>Identify efforts that are supporting this project or supported by it.</a:t>
                      </a:r>
                      <a:r>
                        <a:rPr lang="en-US" sz="1000" i="1" baseline="0">
                          <a:solidFill>
                            <a:schemeClr val="bg1">
                              <a:lumMod val="50000"/>
                            </a:schemeClr>
                          </a:solidFill>
                        </a:rPr>
                        <a:t> </a:t>
                      </a:r>
                      <a:r>
                        <a:rPr lang="en-US" sz="1000" i="1">
                          <a:solidFill>
                            <a:schemeClr val="bg1">
                              <a:lumMod val="50000"/>
                            </a:schemeClr>
                          </a:solidFill>
                        </a:rPr>
                        <a:t>Identify related governance (e.g., NIF, P2P, NSS, Secretariat, non-Navy, etc.)</a:t>
                      </a:r>
                      <a:endParaRPr lang="en-US" sz="1000" b="0" i="1">
                        <a:solidFill>
                          <a:schemeClr val="bg1">
                            <a:lumMod val="5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91358548"/>
                  </a:ext>
                </a:extLst>
              </a:tr>
            </a:tbl>
          </a:graphicData>
        </a:graphic>
      </p:graphicFrame>
      <p:graphicFrame>
        <p:nvGraphicFramePr>
          <p:cNvPr id="19" name="Table 18">
            <a:extLst>
              <a:ext uri="{FF2B5EF4-FFF2-40B4-BE49-F238E27FC236}">
                <a16:creationId xmlns:a16="http://schemas.microsoft.com/office/drawing/2014/main" id="{026F915A-EEB4-9CDA-7ABE-2702BA53428F}"/>
              </a:ext>
            </a:extLst>
          </p:cNvPr>
          <p:cNvGraphicFramePr>
            <a:graphicFrameLocks noGrp="1"/>
          </p:cNvGraphicFramePr>
          <p:nvPr>
            <p:extLst>
              <p:ext uri="{D42A27DB-BD31-4B8C-83A1-F6EECF244321}">
                <p14:modId xmlns:p14="http://schemas.microsoft.com/office/powerpoint/2010/main" val="1983709822"/>
              </p:ext>
            </p:extLst>
          </p:nvPr>
        </p:nvGraphicFramePr>
        <p:xfrm>
          <a:off x="-1298" y="360582"/>
          <a:ext cx="4311078" cy="1438390"/>
        </p:xfrm>
        <a:graphic>
          <a:graphicData uri="http://schemas.openxmlformats.org/drawingml/2006/table">
            <a:tbl>
              <a:tblPr firstRow="1" bandRow="1">
                <a:tableStyleId>{5C22544A-7EE6-4342-B048-85BDC9FD1C3A}</a:tableStyleId>
              </a:tblPr>
              <a:tblGrid>
                <a:gridCol w="4311078">
                  <a:extLst>
                    <a:ext uri="{9D8B030D-6E8A-4147-A177-3AD203B41FA5}">
                      <a16:colId xmlns:a16="http://schemas.microsoft.com/office/drawing/2014/main" val="2160080225"/>
                    </a:ext>
                  </a:extLst>
                </a:gridCol>
              </a:tblGrid>
              <a:tr h="261732">
                <a:tc>
                  <a:txBody>
                    <a:bodyPr/>
                    <a:lstStyle/>
                    <a:p>
                      <a:r>
                        <a:rPr lang="en-US" sz="1200" b="0">
                          <a:solidFill>
                            <a:schemeClr val="bg1"/>
                          </a:solidFill>
                        </a:rPr>
                        <a:t>Problem Statement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1164070">
                <a:tc>
                  <a:txBody>
                    <a:bodyPr/>
                    <a:lstStyle/>
                    <a:p>
                      <a:pPr algn="l"/>
                      <a:r>
                        <a:rPr lang="en-US" sz="1000" i="1">
                          <a:solidFill>
                            <a:srgbClr val="FF0000"/>
                          </a:solidFill>
                        </a:rPr>
                        <a:t>A clear and concise description of the performance gap that needs to be closed.</a:t>
                      </a:r>
                    </a:p>
                    <a:p>
                      <a:pPr algn="l"/>
                      <a:endParaRPr lang="en-US" sz="1000" i="1">
                        <a:solidFill>
                          <a:srgbClr val="FF0000"/>
                        </a:solidFill>
                      </a:endParaRPr>
                    </a:p>
                    <a:p>
                      <a:pPr algn="l"/>
                      <a:r>
                        <a:rPr lang="en-US" sz="1000" b="1" i="0">
                          <a:solidFill>
                            <a:schemeClr val="tx1"/>
                          </a:solidFill>
                        </a:rPr>
                        <a:t>Measure of Performance: </a:t>
                      </a:r>
                      <a:r>
                        <a:rPr lang="en-US" sz="1000" b="0" i="0">
                          <a:solidFill>
                            <a:schemeClr val="tx1"/>
                          </a:solidFill>
                        </a:rPr>
                        <a:t>[</a:t>
                      </a:r>
                      <a:r>
                        <a:rPr lang="en-US" sz="1000" b="0" i="1">
                          <a:solidFill>
                            <a:schemeClr val="tx1"/>
                          </a:solidFill>
                        </a:rPr>
                        <a:t>T1 Outcome Metric</a:t>
                      </a:r>
                      <a:r>
                        <a:rPr lang="en-US" sz="1000" b="0" i="0">
                          <a:solidFill>
                            <a:schemeClr val="tx1"/>
                          </a:solidFill>
                        </a:rPr>
                        <a:t>]</a:t>
                      </a:r>
                    </a:p>
                    <a:p>
                      <a:pPr marL="457189" lvl="1" indent="0" algn="l">
                        <a:buFont typeface="Arial" panose="020B0604020202020204" pitchFamily="34" charset="0"/>
                        <a:buNone/>
                      </a:pPr>
                      <a:r>
                        <a:rPr lang="en-US" sz="1000" b="1" i="0">
                          <a:solidFill>
                            <a:schemeClr val="tx1"/>
                          </a:solidFill>
                        </a:rPr>
                        <a:t>  Target: </a:t>
                      </a:r>
                      <a:r>
                        <a:rPr lang="en-US" sz="1000" b="0" i="0">
                          <a:solidFill>
                            <a:schemeClr val="tx1"/>
                          </a:solidFill>
                        </a:rPr>
                        <a:t>XX</a:t>
                      </a:r>
                    </a:p>
                    <a:p>
                      <a:pPr marL="457189" lvl="1" indent="0" algn="l">
                        <a:buFont typeface="Arial" panose="020B0604020202020204" pitchFamily="34" charset="0"/>
                        <a:buNone/>
                      </a:pPr>
                      <a:r>
                        <a:rPr lang="en-US" sz="1000" b="1" i="0" u="sng">
                          <a:solidFill>
                            <a:schemeClr val="tx1"/>
                          </a:solidFill>
                        </a:rPr>
                        <a:t>- Actual: </a:t>
                      </a:r>
                      <a:r>
                        <a:rPr lang="en-US" sz="1000" b="0" i="0" u="sng">
                          <a:solidFill>
                            <a:schemeClr val="tx1"/>
                          </a:solidFill>
                        </a:rPr>
                        <a:t>YY</a:t>
                      </a:r>
                    </a:p>
                    <a:p>
                      <a:pPr marL="457189" lvl="1" indent="0" algn="l">
                        <a:buFont typeface="Arial" panose="020B0604020202020204" pitchFamily="34" charset="0"/>
                        <a:buNone/>
                      </a:pPr>
                      <a:r>
                        <a:rPr lang="en-US" sz="1000" b="1" i="0">
                          <a:solidFill>
                            <a:schemeClr val="tx1"/>
                          </a:solidFill>
                        </a:rPr>
                        <a:t>  Gap: </a:t>
                      </a:r>
                      <a:r>
                        <a:rPr lang="en-US" sz="1000" b="0" i="0">
                          <a:solidFill>
                            <a:schemeClr val="tx1"/>
                          </a:solidFill>
                        </a:rPr>
                        <a:t>ZZ</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49" name="Table 48">
            <a:extLst>
              <a:ext uri="{FF2B5EF4-FFF2-40B4-BE49-F238E27FC236}">
                <a16:creationId xmlns:a16="http://schemas.microsoft.com/office/drawing/2014/main" id="{0444D3F3-8F49-BE13-B4D7-1E2E38E3E860}"/>
              </a:ext>
            </a:extLst>
          </p:cNvPr>
          <p:cNvGraphicFramePr>
            <a:graphicFrameLocks noGrp="1"/>
          </p:cNvGraphicFramePr>
          <p:nvPr>
            <p:extLst>
              <p:ext uri="{D42A27DB-BD31-4B8C-83A1-F6EECF244321}">
                <p14:modId xmlns:p14="http://schemas.microsoft.com/office/powerpoint/2010/main" val="2374593539"/>
              </p:ext>
            </p:extLst>
          </p:nvPr>
        </p:nvGraphicFramePr>
        <p:xfrm>
          <a:off x="5467" y="1800082"/>
          <a:ext cx="4311076" cy="868349"/>
        </p:xfrm>
        <a:graphic>
          <a:graphicData uri="http://schemas.openxmlformats.org/drawingml/2006/table">
            <a:tbl>
              <a:tblPr firstRow="1" bandRow="1">
                <a:tableStyleId>{5C22544A-7EE6-4342-B048-85BDC9FD1C3A}</a:tableStyleId>
              </a:tblPr>
              <a:tblGrid>
                <a:gridCol w="4311076">
                  <a:extLst>
                    <a:ext uri="{9D8B030D-6E8A-4147-A177-3AD203B41FA5}">
                      <a16:colId xmlns:a16="http://schemas.microsoft.com/office/drawing/2014/main" val="2160080225"/>
                    </a:ext>
                  </a:extLst>
                </a:gridCol>
              </a:tblGrid>
              <a:tr h="232446">
                <a:tc>
                  <a:txBody>
                    <a:bodyPr/>
                    <a:lstStyle/>
                    <a:p>
                      <a:r>
                        <a:rPr lang="en-US" sz="1200" b="0">
                          <a:solidFill>
                            <a:schemeClr val="bg1"/>
                          </a:solidFill>
                        </a:rPr>
                        <a:t>Scope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594029">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r>
                        <a:rPr lang="en-US" sz="1000" i="1">
                          <a:solidFill>
                            <a:schemeClr val="bg1">
                              <a:lumMod val="50000"/>
                            </a:schemeClr>
                          </a:solidFill>
                        </a:rPr>
                        <a:t>A description of how the current effort is scoped down or focused.</a:t>
                      </a:r>
                    </a:p>
                    <a:p>
                      <a:pPr marL="171450" marR="0" lvl="0" indent="-171450" algn="l" defTabSz="1143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0">
                          <a:solidFill>
                            <a:schemeClr val="tx1"/>
                          </a:solidFill>
                        </a:rPr>
                        <a:t>Included:</a:t>
                      </a:r>
                    </a:p>
                    <a:p>
                      <a:pPr marL="171450" marR="0" lvl="0" indent="-171450" algn="l" defTabSz="1143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0">
                          <a:solidFill>
                            <a:schemeClr val="tx1"/>
                          </a:solidFill>
                        </a:rPr>
                        <a:t>Excluded: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24" name="Table 23">
            <a:extLst>
              <a:ext uri="{FF2B5EF4-FFF2-40B4-BE49-F238E27FC236}">
                <a16:creationId xmlns:a16="http://schemas.microsoft.com/office/drawing/2014/main" id="{3E7A94F3-764C-4AC7-6DA3-FF6D47397C0D}"/>
              </a:ext>
            </a:extLst>
          </p:cNvPr>
          <p:cNvGraphicFramePr>
            <a:graphicFrameLocks noGrp="1"/>
          </p:cNvGraphicFramePr>
          <p:nvPr>
            <p:extLst>
              <p:ext uri="{D42A27DB-BD31-4B8C-83A1-F6EECF244321}">
                <p14:modId xmlns:p14="http://schemas.microsoft.com/office/powerpoint/2010/main" val="99232002"/>
              </p:ext>
            </p:extLst>
          </p:nvPr>
        </p:nvGraphicFramePr>
        <p:xfrm>
          <a:off x="4433453" y="200746"/>
          <a:ext cx="7706767" cy="1188720"/>
        </p:xfrm>
        <a:graphic>
          <a:graphicData uri="http://schemas.openxmlformats.org/drawingml/2006/table">
            <a:tbl>
              <a:tblPr firstRow="1" bandRow="1">
                <a:tableStyleId>{5C22544A-7EE6-4342-B048-85BDC9FD1C3A}</a:tableStyleId>
              </a:tblPr>
              <a:tblGrid>
                <a:gridCol w="7706767">
                  <a:extLst>
                    <a:ext uri="{9D8B030D-6E8A-4147-A177-3AD203B41FA5}">
                      <a16:colId xmlns:a16="http://schemas.microsoft.com/office/drawing/2014/main" val="2160080225"/>
                    </a:ext>
                  </a:extLst>
                </a:gridCol>
              </a:tblGrid>
              <a:tr h="206801">
                <a:tc>
                  <a:txBody>
                    <a:bodyPr/>
                    <a:lstStyle/>
                    <a:p>
                      <a:r>
                        <a:rPr lang="en-US" sz="1200" b="0">
                          <a:solidFill>
                            <a:schemeClr val="bg1"/>
                          </a:solidFill>
                        </a:rPr>
                        <a:t>North Star (</a:t>
                      </a:r>
                      <a:r>
                        <a:rPr lang="en-US" sz="1200" b="0" i="1">
                          <a:solidFill>
                            <a:schemeClr val="bg1"/>
                          </a:solidFill>
                        </a:rPr>
                        <a:t>date</a:t>
                      </a:r>
                      <a:r>
                        <a:rPr lang="en-US" sz="1200" b="0" i="0">
                          <a:solidFill>
                            <a:schemeClr val="bg1"/>
                          </a:solidFill>
                        </a:rPr>
                        <a:t>)</a:t>
                      </a:r>
                      <a:endParaRPr lang="en-US" sz="1200" b="0">
                        <a:solidFill>
                          <a:schemeClr val="bg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868066">
                <a:tc>
                  <a:txBody>
                    <a:bodyPr/>
                    <a:lstStyle/>
                    <a:p>
                      <a:pPr algn="l"/>
                      <a:r>
                        <a:rPr lang="en-US" sz="900" i="1">
                          <a:solidFill>
                            <a:schemeClr val="bg1">
                              <a:lumMod val="50000"/>
                            </a:schemeClr>
                          </a:solidFill>
                        </a:rPr>
                        <a:t>The high-level objective you are trying to achieve; an improved future state that is specific, time-bound, and measurable. Should inspire! Outcome, not activity, focused. Include metrics: How you will quantify North Star future state in terms of improvement over baseline performance, </a:t>
                      </a:r>
                      <a:r>
                        <a:rPr lang="en-US" sz="900" i="1" kern="1200">
                          <a:solidFill>
                            <a:schemeClr val="bg1">
                              <a:lumMod val="50000"/>
                            </a:schemeClr>
                          </a:solidFill>
                          <a:latin typeface="+mn-lt"/>
                          <a:ea typeface="+mn-ea"/>
                          <a:cs typeface="+mn-cs"/>
                        </a:rPr>
                        <a:t>in alignment with the Problem Statement.</a:t>
                      </a:r>
                    </a:p>
                    <a:p>
                      <a:pPr algn="l"/>
                      <a:endParaRPr lang="en-US" sz="900" i="1">
                        <a:solidFill>
                          <a:schemeClr val="bg1">
                            <a:lumMod val="50000"/>
                          </a:schemeClr>
                        </a:solidFill>
                      </a:endParaRPr>
                    </a:p>
                    <a:p>
                      <a:pPr marL="0" indent="0" algn="l">
                        <a:buFont typeface="Arial" panose="020B0604020202020204" pitchFamily="34" charset="0"/>
                        <a:buNone/>
                      </a:pPr>
                      <a:r>
                        <a:rPr lang="en-US" sz="900" b="1" i="0">
                          <a:solidFill>
                            <a:schemeClr val="tx1"/>
                          </a:solidFill>
                        </a:rPr>
                        <a:t>Measure and Target Performance (with Date): </a:t>
                      </a:r>
                      <a:r>
                        <a:rPr lang="en-US" sz="900" i="1" kern="1200">
                          <a:solidFill>
                            <a:srgbClr val="FF0000"/>
                          </a:solidFill>
                          <a:latin typeface="+mn-lt"/>
                          <a:ea typeface="+mn-ea"/>
                          <a:cs typeface="+mn-cs"/>
                        </a:rPr>
                        <a:t>Insert</a:t>
                      </a:r>
                      <a:r>
                        <a:rPr lang="en-US" sz="900" i="1">
                          <a:solidFill>
                            <a:srgbClr val="FF0000"/>
                          </a:solidFill>
                        </a:rPr>
                        <a:t> text here</a:t>
                      </a:r>
                    </a:p>
                    <a:p>
                      <a:pPr marL="0" indent="0" algn="l">
                        <a:buFont typeface="Arial" panose="020B0604020202020204" pitchFamily="34" charset="0"/>
                        <a:buNone/>
                      </a:pPr>
                      <a:endParaRPr lang="en-US" sz="900" i="1">
                        <a:solidFill>
                          <a:srgbClr val="FF0000"/>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28" name="Table 27">
            <a:extLst>
              <a:ext uri="{FF2B5EF4-FFF2-40B4-BE49-F238E27FC236}">
                <a16:creationId xmlns:a16="http://schemas.microsoft.com/office/drawing/2014/main" id="{2BFF365A-DEF5-83A9-E2DC-AE6DEC335A8B}"/>
              </a:ext>
            </a:extLst>
          </p:cNvPr>
          <p:cNvGraphicFramePr>
            <a:graphicFrameLocks noGrp="1"/>
          </p:cNvGraphicFramePr>
          <p:nvPr>
            <p:extLst>
              <p:ext uri="{D42A27DB-BD31-4B8C-83A1-F6EECF244321}">
                <p14:modId xmlns:p14="http://schemas.microsoft.com/office/powerpoint/2010/main" val="3015836298"/>
              </p:ext>
            </p:extLst>
          </p:nvPr>
        </p:nvGraphicFramePr>
        <p:xfrm>
          <a:off x="5381" y="5670569"/>
          <a:ext cx="4319787" cy="746956"/>
        </p:xfrm>
        <a:graphic>
          <a:graphicData uri="http://schemas.openxmlformats.org/drawingml/2006/table">
            <a:tbl>
              <a:tblPr firstRow="1" bandRow="1">
                <a:tableStyleId>{5C22544A-7EE6-4342-B048-85BDC9FD1C3A}</a:tableStyleId>
              </a:tblPr>
              <a:tblGrid>
                <a:gridCol w="4319787">
                  <a:extLst>
                    <a:ext uri="{9D8B030D-6E8A-4147-A177-3AD203B41FA5}">
                      <a16:colId xmlns:a16="http://schemas.microsoft.com/office/drawing/2014/main" val="2160080225"/>
                    </a:ext>
                  </a:extLst>
                </a:gridCol>
              </a:tblGrid>
              <a:tr h="281971">
                <a:tc>
                  <a:txBody>
                    <a:bodyPr/>
                    <a:lstStyle/>
                    <a:p>
                      <a:r>
                        <a:rPr lang="en-US" sz="1200" b="0">
                          <a:solidFill>
                            <a:schemeClr val="bg1"/>
                          </a:solidFill>
                        </a:rPr>
                        <a:t>Assumptions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464985">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r>
                        <a:rPr lang="en-US" sz="1000" i="1">
                          <a:solidFill>
                            <a:schemeClr val="bg1">
                              <a:lumMod val="50000"/>
                            </a:schemeClr>
                          </a:solidFill>
                        </a:rPr>
                        <a:t>Sets the bounds of problem and solution space.  Can include factors related to policy, regulations, resources, talent, etc.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1990550"/>
                  </a:ext>
                </a:extLst>
              </a:tr>
            </a:tbl>
          </a:graphicData>
        </a:graphic>
      </p:graphicFrame>
      <p:graphicFrame>
        <p:nvGraphicFramePr>
          <p:cNvPr id="29" name="Table 28">
            <a:extLst>
              <a:ext uri="{FF2B5EF4-FFF2-40B4-BE49-F238E27FC236}">
                <a16:creationId xmlns:a16="http://schemas.microsoft.com/office/drawing/2014/main" id="{1EA8FC7D-0A63-1F19-2819-78D3E3B14D86}"/>
              </a:ext>
            </a:extLst>
          </p:cNvPr>
          <p:cNvGraphicFramePr>
            <a:graphicFrameLocks noGrp="1"/>
          </p:cNvGraphicFramePr>
          <p:nvPr>
            <p:extLst>
              <p:ext uri="{D42A27DB-BD31-4B8C-83A1-F6EECF244321}">
                <p14:modId xmlns:p14="http://schemas.microsoft.com/office/powerpoint/2010/main" val="2786278511"/>
              </p:ext>
            </p:extLst>
          </p:nvPr>
        </p:nvGraphicFramePr>
        <p:xfrm>
          <a:off x="8238836" y="4344736"/>
          <a:ext cx="3900696" cy="2020311"/>
        </p:xfrm>
        <a:graphic>
          <a:graphicData uri="http://schemas.openxmlformats.org/drawingml/2006/table">
            <a:tbl>
              <a:tblPr firstRow="1" bandRow="1">
                <a:tableStyleId>{5C22544A-7EE6-4342-B048-85BDC9FD1C3A}</a:tableStyleId>
              </a:tblPr>
              <a:tblGrid>
                <a:gridCol w="3900696">
                  <a:extLst>
                    <a:ext uri="{9D8B030D-6E8A-4147-A177-3AD203B41FA5}">
                      <a16:colId xmlns:a16="http://schemas.microsoft.com/office/drawing/2014/main" val="2160080225"/>
                    </a:ext>
                  </a:extLst>
                </a:gridCol>
              </a:tblGrid>
              <a:tr h="250120">
                <a:tc>
                  <a:txBody>
                    <a:bodyPr/>
                    <a:lstStyle/>
                    <a:p>
                      <a:r>
                        <a:rPr lang="en-US" sz="1200" b="0">
                          <a:solidFill>
                            <a:schemeClr val="bg1"/>
                          </a:solidFill>
                        </a:rPr>
                        <a:t>Barrier Removal / Requested Assistance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1745991">
                <a:tc>
                  <a:txBody>
                    <a:bodyPr/>
                    <a:lstStyle/>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p>
                      <a:pPr marL="0" indent="0">
                        <a:buFont typeface="Arial" panose="020B0604020202020204" pitchFamily="34" charset="0"/>
                        <a:buNone/>
                      </a:pPr>
                      <a:endParaRPr lang="en-US" sz="1000" i="1">
                        <a:solidFill>
                          <a:schemeClr val="bg1">
                            <a:lumMod val="5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1990550"/>
                  </a:ext>
                </a:extLst>
              </a:tr>
            </a:tbl>
          </a:graphicData>
        </a:graphic>
      </p:graphicFrame>
      <p:sp>
        <p:nvSpPr>
          <p:cNvPr id="30" name="TextBox 29">
            <a:extLst>
              <a:ext uri="{FF2B5EF4-FFF2-40B4-BE49-F238E27FC236}">
                <a16:creationId xmlns:a16="http://schemas.microsoft.com/office/drawing/2014/main" id="{EEBDF2F7-546A-0204-1A9F-77E869D23970}"/>
              </a:ext>
            </a:extLst>
          </p:cNvPr>
          <p:cNvSpPr txBox="1"/>
          <p:nvPr/>
        </p:nvSpPr>
        <p:spPr>
          <a:xfrm>
            <a:off x="3511163" y="2934205"/>
            <a:ext cx="798617" cy="553998"/>
          </a:xfrm>
          <a:prstGeom prst="rect">
            <a:avLst/>
          </a:prstGeom>
          <a:solidFill>
            <a:schemeClr val="bg2"/>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Calibri" panose="020F0502020204030204"/>
                <a:ea typeface="+mn-ea"/>
                <a:cs typeface="+mn-cs"/>
              </a:rPr>
              <a:t>Aligned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5B9BD5">
                    <a:lumMod val="50000"/>
                  </a:srgbClr>
                </a:solidFill>
                <a:effectLst/>
                <a:uLnTx/>
                <a:uFillTx/>
                <a:latin typeface="Calibri" panose="020F0502020204030204"/>
                <a:ea typeface="+mn-ea"/>
                <a:cs typeface="+mn-cs"/>
              </a:rPr>
              <a:t>Pending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FF0000"/>
                </a:solidFill>
                <a:effectLst/>
                <a:uLnTx/>
                <a:uFillTx/>
                <a:latin typeface="Calibri" panose="020F0502020204030204"/>
                <a:ea typeface="+mn-ea"/>
                <a:cs typeface="+mn-cs"/>
              </a:rPr>
              <a:t>Not Aligned</a:t>
            </a:r>
          </a:p>
        </p:txBody>
      </p:sp>
      <p:graphicFrame>
        <p:nvGraphicFramePr>
          <p:cNvPr id="33" name="Table 32">
            <a:extLst>
              <a:ext uri="{FF2B5EF4-FFF2-40B4-BE49-F238E27FC236}">
                <a16:creationId xmlns:a16="http://schemas.microsoft.com/office/drawing/2014/main" id="{EF2A6FFA-7848-9BCB-949B-845E24508942}"/>
              </a:ext>
            </a:extLst>
          </p:cNvPr>
          <p:cNvGraphicFramePr>
            <a:graphicFrameLocks noGrp="1"/>
          </p:cNvGraphicFramePr>
          <p:nvPr>
            <p:extLst>
              <p:ext uri="{D42A27DB-BD31-4B8C-83A1-F6EECF244321}">
                <p14:modId xmlns:p14="http://schemas.microsoft.com/office/powerpoint/2010/main" val="3292058441"/>
              </p:ext>
            </p:extLst>
          </p:nvPr>
        </p:nvGraphicFramePr>
        <p:xfrm>
          <a:off x="4432766" y="1640509"/>
          <a:ext cx="7706766" cy="2704224"/>
        </p:xfrm>
        <a:graphic>
          <a:graphicData uri="http://schemas.openxmlformats.org/drawingml/2006/table">
            <a:tbl>
              <a:tblPr firstRow="1" bandRow="1">
                <a:tableStyleId>{5C22544A-7EE6-4342-B048-85BDC9FD1C3A}</a:tableStyleId>
              </a:tblPr>
              <a:tblGrid>
                <a:gridCol w="7706766">
                  <a:extLst>
                    <a:ext uri="{9D8B030D-6E8A-4147-A177-3AD203B41FA5}">
                      <a16:colId xmlns:a16="http://schemas.microsoft.com/office/drawing/2014/main" val="2160080225"/>
                    </a:ext>
                  </a:extLst>
                </a:gridCol>
              </a:tblGrid>
              <a:tr h="291473">
                <a:tc>
                  <a:txBody>
                    <a:bodyPr/>
                    <a:lstStyle/>
                    <a:p>
                      <a:pPr algn="ctr"/>
                      <a:r>
                        <a:rPr lang="en-US" sz="1200" b="0">
                          <a:solidFill>
                            <a:schemeClr val="bg1"/>
                          </a:solidFill>
                        </a:rPr>
                        <a:t>Performance Measurement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2412751">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000" i="1">
                        <a:solidFill>
                          <a:schemeClr val="bg1">
                            <a:lumMod val="5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51990550"/>
                  </a:ext>
                </a:extLst>
              </a:tr>
            </a:tbl>
          </a:graphicData>
        </a:graphic>
      </p:graphicFrame>
      <p:graphicFrame>
        <p:nvGraphicFramePr>
          <p:cNvPr id="34" name="Table 33">
            <a:extLst>
              <a:ext uri="{FF2B5EF4-FFF2-40B4-BE49-F238E27FC236}">
                <a16:creationId xmlns:a16="http://schemas.microsoft.com/office/drawing/2014/main" id="{1F82AD5E-F1CA-2108-ABA2-617227921302}"/>
              </a:ext>
            </a:extLst>
          </p:cNvPr>
          <p:cNvGraphicFramePr>
            <a:graphicFrameLocks noGrp="1"/>
          </p:cNvGraphicFramePr>
          <p:nvPr>
            <p:extLst>
              <p:ext uri="{D42A27DB-BD31-4B8C-83A1-F6EECF244321}">
                <p14:modId xmlns:p14="http://schemas.microsoft.com/office/powerpoint/2010/main" val="1007722737"/>
              </p:ext>
            </p:extLst>
          </p:nvPr>
        </p:nvGraphicFramePr>
        <p:xfrm>
          <a:off x="4432766" y="4344733"/>
          <a:ext cx="3806070" cy="2020311"/>
        </p:xfrm>
        <a:graphic>
          <a:graphicData uri="http://schemas.openxmlformats.org/drawingml/2006/table">
            <a:tbl>
              <a:tblPr firstRow="1" bandRow="1">
                <a:tableStyleId>{5C22544A-7EE6-4342-B048-85BDC9FD1C3A}</a:tableStyleId>
              </a:tblPr>
              <a:tblGrid>
                <a:gridCol w="3806070">
                  <a:extLst>
                    <a:ext uri="{9D8B030D-6E8A-4147-A177-3AD203B41FA5}">
                      <a16:colId xmlns:a16="http://schemas.microsoft.com/office/drawing/2014/main" val="2160080225"/>
                    </a:ext>
                  </a:extLst>
                </a:gridCol>
              </a:tblGrid>
              <a:tr h="275686">
                <a:tc>
                  <a:txBody>
                    <a:bodyPr/>
                    <a:lstStyle/>
                    <a:p>
                      <a:r>
                        <a:rPr lang="en-US" sz="1200" b="0">
                          <a:solidFill>
                            <a:schemeClr val="bg1"/>
                          </a:solidFill>
                        </a:rPr>
                        <a:t>Root Causes / Priority Levers</a:t>
                      </a:r>
                      <a:r>
                        <a:rPr lang="en-US" sz="1200" b="0">
                          <a:solidFill>
                            <a:schemeClr val="tx1"/>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3052239851"/>
                  </a:ext>
                </a:extLst>
              </a:tr>
              <a:tr h="1744625">
                <a:tc>
                  <a:txBody>
                    <a:bodyPr/>
                    <a:lstStyle/>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900" i="1">
                        <a:solidFill>
                          <a:srgbClr val="999999"/>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1990550"/>
                  </a:ext>
                </a:extLst>
              </a:tr>
            </a:tbl>
          </a:graphicData>
        </a:graphic>
      </p:graphicFrame>
      <p:sp>
        <p:nvSpPr>
          <p:cNvPr id="20" name="TextBox 19">
            <a:extLst>
              <a:ext uri="{FF2B5EF4-FFF2-40B4-BE49-F238E27FC236}">
                <a16:creationId xmlns:a16="http://schemas.microsoft.com/office/drawing/2014/main" id="{3260AC71-789E-7512-816D-3A2AD3CB8BD8}"/>
              </a:ext>
            </a:extLst>
          </p:cNvPr>
          <p:cNvSpPr txBox="1"/>
          <p:nvPr/>
        </p:nvSpPr>
        <p:spPr>
          <a:xfrm>
            <a:off x="10561781" y="221935"/>
            <a:ext cx="1374841" cy="230832"/>
          </a:xfrm>
          <a:prstGeom prst="rect">
            <a:avLst/>
          </a:prstGeom>
          <a:solidFill>
            <a:schemeClr val="bg1"/>
          </a:solidFill>
          <a:ln>
            <a:noFill/>
          </a:ln>
        </p:spPr>
        <p:txBody>
          <a:bodyPr wrap="square" rtlCol="0">
            <a:spAutoFit/>
          </a:bodyPr>
          <a:lstStyle/>
          <a:p>
            <a:pPr marL="0" marR="0" lvl="0" indent="0" algn="ctr" defTabSz="1143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black"/>
                </a:solidFill>
                <a:effectLst/>
                <a:uLnTx/>
                <a:uFillTx/>
                <a:latin typeface="Calibri" panose="020F0502020204030204"/>
                <a:ea typeface="+mn-ea"/>
                <a:cs typeface="+mn-cs"/>
              </a:rPr>
              <a:t>As of: XX MONTH YEAR</a:t>
            </a:r>
          </a:p>
        </p:txBody>
      </p:sp>
      <p:graphicFrame>
        <p:nvGraphicFramePr>
          <p:cNvPr id="4" name="Table 3">
            <a:extLst>
              <a:ext uri="{FF2B5EF4-FFF2-40B4-BE49-F238E27FC236}">
                <a16:creationId xmlns:a16="http://schemas.microsoft.com/office/drawing/2014/main" id="{352977A1-C38F-654A-9E7B-1203CC905B2C}"/>
              </a:ext>
            </a:extLst>
          </p:cNvPr>
          <p:cNvGraphicFramePr>
            <a:graphicFrameLocks noGrp="1"/>
          </p:cNvGraphicFramePr>
          <p:nvPr>
            <p:extLst>
              <p:ext uri="{D42A27DB-BD31-4B8C-83A1-F6EECF244321}">
                <p14:modId xmlns:p14="http://schemas.microsoft.com/office/powerpoint/2010/main" val="4156420427"/>
              </p:ext>
            </p:extLst>
          </p:nvPr>
        </p:nvGraphicFramePr>
        <p:xfrm>
          <a:off x="4513681" y="2022544"/>
          <a:ext cx="7568612" cy="1188720"/>
        </p:xfrm>
        <a:graphic>
          <a:graphicData uri="http://schemas.openxmlformats.org/drawingml/2006/table">
            <a:tbl>
              <a:tblPr firstRow="1" bandRow="1">
                <a:tableStyleId>{5C22544A-7EE6-4342-B048-85BDC9FD1C3A}</a:tableStyleId>
              </a:tblPr>
              <a:tblGrid>
                <a:gridCol w="1046375">
                  <a:extLst>
                    <a:ext uri="{9D8B030D-6E8A-4147-A177-3AD203B41FA5}">
                      <a16:colId xmlns:a16="http://schemas.microsoft.com/office/drawing/2014/main" val="4140095970"/>
                    </a:ext>
                  </a:extLst>
                </a:gridCol>
                <a:gridCol w="1791568">
                  <a:extLst>
                    <a:ext uri="{9D8B030D-6E8A-4147-A177-3AD203B41FA5}">
                      <a16:colId xmlns:a16="http://schemas.microsoft.com/office/drawing/2014/main" val="3199272579"/>
                    </a:ext>
                  </a:extLst>
                </a:gridCol>
                <a:gridCol w="1703225">
                  <a:extLst>
                    <a:ext uri="{9D8B030D-6E8A-4147-A177-3AD203B41FA5}">
                      <a16:colId xmlns:a16="http://schemas.microsoft.com/office/drawing/2014/main" val="299409110"/>
                    </a:ext>
                  </a:extLst>
                </a:gridCol>
                <a:gridCol w="1513722">
                  <a:extLst>
                    <a:ext uri="{9D8B030D-6E8A-4147-A177-3AD203B41FA5}">
                      <a16:colId xmlns:a16="http://schemas.microsoft.com/office/drawing/2014/main" val="831429158"/>
                    </a:ext>
                  </a:extLst>
                </a:gridCol>
                <a:gridCol w="1513722">
                  <a:extLst>
                    <a:ext uri="{9D8B030D-6E8A-4147-A177-3AD203B41FA5}">
                      <a16:colId xmlns:a16="http://schemas.microsoft.com/office/drawing/2014/main" val="3691126196"/>
                    </a:ext>
                  </a:extLst>
                </a:gridCol>
              </a:tblGrid>
              <a:tr h="245201">
                <a:tc>
                  <a:txBody>
                    <a:bodyPr/>
                    <a:lstStyle/>
                    <a:p>
                      <a:pPr algn="ctr"/>
                      <a:r>
                        <a:rPr lang="en-US" sz="900"/>
                        <a:t>Tier #, </a:t>
                      </a:r>
                      <a:r>
                        <a:rPr lang="en-US" sz="900" i="1"/>
                        <a:t>Driver</a:t>
                      </a:r>
                    </a:p>
                  </a:txBody>
                  <a:tcPr>
                    <a:solidFill>
                      <a:schemeClr val="tx1">
                        <a:lumMod val="65000"/>
                        <a:lumOff val="35000"/>
                      </a:schemeClr>
                    </a:solidFill>
                  </a:tcPr>
                </a:tc>
                <a:tc>
                  <a:txBody>
                    <a:bodyPr/>
                    <a:lstStyle/>
                    <a:p>
                      <a:pPr algn="ctr"/>
                      <a:r>
                        <a:rPr lang="en-US" sz="900"/>
                        <a:t>Baseline (MON YY)</a:t>
                      </a:r>
                    </a:p>
                  </a:txBody>
                  <a:tcPr>
                    <a:solidFill>
                      <a:schemeClr val="tx1">
                        <a:lumMod val="65000"/>
                        <a:lumOff val="35000"/>
                      </a:schemeClr>
                    </a:solidFill>
                  </a:tcPr>
                </a:tc>
                <a:tc>
                  <a:txBody>
                    <a:bodyPr/>
                    <a:lstStyle/>
                    <a:p>
                      <a:pPr algn="ctr"/>
                      <a:r>
                        <a:rPr lang="en-US" sz="900"/>
                        <a:t>Current Actual (MON YY or QX FY)</a:t>
                      </a:r>
                    </a:p>
                  </a:txBody>
                  <a:tcPr>
                    <a:solidFill>
                      <a:schemeClr val="tx1">
                        <a:lumMod val="65000"/>
                        <a:lumOff val="35000"/>
                      </a:schemeClr>
                    </a:solidFill>
                  </a:tcPr>
                </a:tc>
                <a:tc>
                  <a:txBody>
                    <a:bodyPr/>
                    <a:lstStyle/>
                    <a:p>
                      <a:pPr algn="ctr"/>
                      <a:r>
                        <a:rPr lang="en-US" sz="900"/>
                        <a:t>Current FY Goal</a:t>
                      </a:r>
                    </a:p>
                  </a:txBody>
                  <a:tcPr>
                    <a:solidFill>
                      <a:schemeClr val="tx1">
                        <a:lumMod val="65000"/>
                        <a:lumOff val="35000"/>
                      </a:schemeClr>
                    </a:solidFill>
                  </a:tcPr>
                </a:tc>
                <a:tc>
                  <a:txBody>
                    <a:bodyPr/>
                    <a:lstStyle/>
                    <a:p>
                      <a:pPr algn="ctr"/>
                      <a:r>
                        <a:rPr lang="en-US" sz="900"/>
                        <a:t>Overarching Goal (FYXX)</a:t>
                      </a:r>
                    </a:p>
                  </a:txBody>
                  <a:tcPr>
                    <a:solidFill>
                      <a:schemeClr val="tx1">
                        <a:lumMod val="65000"/>
                        <a:lumOff val="35000"/>
                      </a:schemeClr>
                    </a:solidFill>
                  </a:tcPr>
                </a:tc>
                <a:extLst>
                  <a:ext uri="{0D108BD9-81ED-4DB2-BD59-A6C34878D82A}">
                    <a16:rowId xmlns:a16="http://schemas.microsoft.com/office/drawing/2014/main" val="3416386693"/>
                  </a:ext>
                </a:extLst>
              </a:tr>
              <a:tr h="274320">
                <a:tc>
                  <a:txBody>
                    <a:bodyPr/>
                    <a:lstStyle/>
                    <a:p>
                      <a:pPr algn="ctr"/>
                      <a:r>
                        <a:rPr lang="en-US" sz="900">
                          <a:solidFill>
                            <a:srgbClr val="FF0000"/>
                          </a:solidFill>
                        </a:rPr>
                        <a:t>T#, </a:t>
                      </a:r>
                      <a:r>
                        <a:rPr lang="en-US" sz="900" i="1">
                          <a:solidFill>
                            <a:srgbClr val="FF0000"/>
                          </a:solidFill>
                        </a:rPr>
                        <a:t>Driver</a:t>
                      </a:r>
                    </a:p>
                  </a:txBody>
                  <a:tcPr anchor="ctr"/>
                </a:tc>
                <a:tc>
                  <a:txBody>
                    <a:bodyPr/>
                    <a:lstStyle/>
                    <a:p>
                      <a:pPr algn="ctr"/>
                      <a:r>
                        <a:rPr lang="en-US" sz="900">
                          <a:solidFill>
                            <a:srgbClr val="FF0000"/>
                          </a:solidFill>
                        </a:rPr>
                        <a:t>10 widgets (Jan 2024)</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12 (Oct 2025)</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15 (FY25)</a:t>
                      </a:r>
                    </a:p>
                  </a:txBody>
                  <a:tcPr anchor="ct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900">
                          <a:solidFill>
                            <a:srgbClr val="FF0000"/>
                          </a:solidFill>
                        </a:rPr>
                        <a:t>20 (FY27)</a:t>
                      </a:r>
                    </a:p>
                  </a:txBody>
                  <a:tcPr anchor="ctr"/>
                </a:tc>
                <a:extLst>
                  <a:ext uri="{0D108BD9-81ED-4DB2-BD59-A6C34878D82A}">
                    <a16:rowId xmlns:a16="http://schemas.microsoft.com/office/drawing/2014/main" val="2118077504"/>
                  </a:ext>
                </a:extLst>
              </a:tr>
              <a:tr h="274320">
                <a:tc>
                  <a:txBody>
                    <a:bodyPr/>
                    <a:lstStyle/>
                    <a:p>
                      <a:pPr algn="ctr"/>
                      <a:r>
                        <a:rPr lang="en-US" sz="900">
                          <a:solidFill>
                            <a:srgbClr val="FF0000"/>
                          </a:solidFill>
                        </a:rPr>
                        <a:t>T#, </a:t>
                      </a:r>
                      <a:r>
                        <a:rPr lang="en-US" sz="900" i="1">
                          <a:solidFill>
                            <a:srgbClr val="FF0000"/>
                          </a:solidFill>
                        </a:rPr>
                        <a:t>Driver</a:t>
                      </a:r>
                    </a:p>
                  </a:txBody>
                  <a:tcPr anchor="ctr"/>
                </a:tc>
                <a:tc>
                  <a:txBody>
                    <a:bodyPr/>
                    <a:lstStyle/>
                    <a:p>
                      <a:pPr algn="ctr"/>
                      <a:endParaRPr lang="en-US" sz="900">
                        <a:solidFill>
                          <a:srgbClr val="FF0000"/>
                        </a:solidFill>
                      </a:endParaRPr>
                    </a:p>
                  </a:txBody>
                  <a:tcPr anchor="ctr"/>
                </a:tc>
                <a:tc>
                  <a:txBody>
                    <a:bodyPr/>
                    <a:lstStyle/>
                    <a:p>
                      <a:pPr algn="ctr"/>
                      <a:endParaRPr lang="en-US" sz="900">
                        <a:solidFill>
                          <a:srgbClr val="FF0000"/>
                        </a:solidFill>
                      </a:endParaRPr>
                    </a:p>
                  </a:txBody>
                  <a:tcPr anchor="ctr"/>
                </a:tc>
                <a:tc>
                  <a:txBody>
                    <a:bodyPr/>
                    <a:lstStyle/>
                    <a:p>
                      <a:pPr algn="ctr"/>
                      <a:endParaRPr lang="en-US" sz="900">
                        <a:solidFill>
                          <a:srgbClr val="FF0000"/>
                        </a:solidFill>
                      </a:endParaRPr>
                    </a:p>
                  </a:txBody>
                  <a:tcPr anchor="ctr"/>
                </a:tc>
                <a:tc>
                  <a:txBody>
                    <a:bodyPr/>
                    <a:lstStyle/>
                    <a:p>
                      <a:pPr algn="ctr"/>
                      <a:endParaRPr lang="en-US" sz="900">
                        <a:solidFill>
                          <a:srgbClr val="FF0000"/>
                        </a:solidFill>
                      </a:endParaRPr>
                    </a:p>
                  </a:txBody>
                  <a:tcPr anchor="ctr"/>
                </a:tc>
                <a:extLst>
                  <a:ext uri="{0D108BD9-81ED-4DB2-BD59-A6C34878D82A}">
                    <a16:rowId xmlns:a16="http://schemas.microsoft.com/office/drawing/2014/main" val="858456221"/>
                  </a:ext>
                </a:extLst>
              </a:tr>
              <a:tr h="274320">
                <a:tc>
                  <a:txBody>
                    <a:bodyPr/>
                    <a:lstStyle/>
                    <a:p>
                      <a:pPr algn="ctr"/>
                      <a:r>
                        <a:rPr lang="en-US" sz="900">
                          <a:solidFill>
                            <a:srgbClr val="FF0000"/>
                          </a:solidFill>
                        </a:rPr>
                        <a:t>T#, </a:t>
                      </a:r>
                      <a:r>
                        <a:rPr lang="en-US" sz="900" i="1">
                          <a:solidFill>
                            <a:srgbClr val="FF0000"/>
                          </a:solidFill>
                        </a:rPr>
                        <a:t>Driver</a:t>
                      </a:r>
                    </a:p>
                  </a:txBody>
                  <a:tcPr anchor="ctr"/>
                </a:tc>
                <a:tc>
                  <a:txBody>
                    <a:bodyPr/>
                    <a:lstStyle/>
                    <a:p>
                      <a:pPr algn="ctr"/>
                      <a:endParaRPr lang="en-US" sz="900">
                        <a:solidFill>
                          <a:srgbClr val="FF0000"/>
                        </a:solidFill>
                      </a:endParaRPr>
                    </a:p>
                  </a:txBody>
                  <a:tcPr anchor="ctr"/>
                </a:tc>
                <a:tc>
                  <a:txBody>
                    <a:bodyPr/>
                    <a:lstStyle/>
                    <a:p>
                      <a:pPr algn="ctr"/>
                      <a:endParaRPr lang="en-US" sz="900">
                        <a:solidFill>
                          <a:srgbClr val="FF0000"/>
                        </a:solidFill>
                      </a:endParaRPr>
                    </a:p>
                  </a:txBody>
                  <a:tcPr anchor="ctr"/>
                </a:tc>
                <a:tc>
                  <a:txBody>
                    <a:bodyPr/>
                    <a:lstStyle/>
                    <a:p>
                      <a:pPr algn="ctr"/>
                      <a:endParaRPr lang="en-US" sz="900">
                        <a:solidFill>
                          <a:srgbClr val="FF0000"/>
                        </a:solidFill>
                      </a:endParaRPr>
                    </a:p>
                  </a:txBody>
                  <a:tcPr anchor="ctr"/>
                </a:tc>
                <a:tc>
                  <a:txBody>
                    <a:bodyPr/>
                    <a:lstStyle/>
                    <a:p>
                      <a:pPr algn="ctr"/>
                      <a:endParaRPr lang="en-US" sz="900">
                        <a:solidFill>
                          <a:srgbClr val="FF0000"/>
                        </a:solidFill>
                      </a:endParaRPr>
                    </a:p>
                  </a:txBody>
                  <a:tcPr anchor="ctr"/>
                </a:tc>
                <a:extLst>
                  <a:ext uri="{0D108BD9-81ED-4DB2-BD59-A6C34878D82A}">
                    <a16:rowId xmlns:a16="http://schemas.microsoft.com/office/drawing/2014/main" val="3569623487"/>
                  </a:ext>
                </a:extLst>
              </a:tr>
            </a:tbl>
          </a:graphicData>
        </a:graphic>
      </p:graphicFrame>
      <p:graphicFrame>
        <p:nvGraphicFramePr>
          <p:cNvPr id="8" name="Table 7">
            <a:extLst>
              <a:ext uri="{FF2B5EF4-FFF2-40B4-BE49-F238E27FC236}">
                <a16:creationId xmlns:a16="http://schemas.microsoft.com/office/drawing/2014/main" id="{0C1F1B23-4AF4-30EE-1960-4BE17FB2F3A8}"/>
              </a:ext>
            </a:extLst>
          </p:cNvPr>
          <p:cNvGraphicFramePr>
            <a:graphicFrameLocks noGrp="1"/>
          </p:cNvGraphicFramePr>
          <p:nvPr>
            <p:extLst>
              <p:ext uri="{D42A27DB-BD31-4B8C-83A1-F6EECF244321}">
                <p14:modId xmlns:p14="http://schemas.microsoft.com/office/powerpoint/2010/main" val="2093116124"/>
              </p:ext>
            </p:extLst>
          </p:nvPr>
        </p:nvGraphicFramePr>
        <p:xfrm>
          <a:off x="4507015" y="4737796"/>
          <a:ext cx="3666394" cy="834526"/>
        </p:xfrm>
        <a:graphic>
          <a:graphicData uri="http://schemas.openxmlformats.org/drawingml/2006/table">
            <a:tbl>
              <a:tblPr firstRow="1" bandRow="1">
                <a:tableStyleId>{5C22544A-7EE6-4342-B048-85BDC9FD1C3A}</a:tableStyleId>
              </a:tblPr>
              <a:tblGrid>
                <a:gridCol w="825126">
                  <a:extLst>
                    <a:ext uri="{9D8B030D-6E8A-4147-A177-3AD203B41FA5}">
                      <a16:colId xmlns:a16="http://schemas.microsoft.com/office/drawing/2014/main" val="2806172494"/>
                    </a:ext>
                  </a:extLst>
                </a:gridCol>
                <a:gridCol w="2841268">
                  <a:extLst>
                    <a:ext uri="{9D8B030D-6E8A-4147-A177-3AD203B41FA5}">
                      <a16:colId xmlns:a16="http://schemas.microsoft.com/office/drawing/2014/main" val="967995697"/>
                    </a:ext>
                  </a:extLst>
                </a:gridCol>
              </a:tblGrid>
              <a:tr h="285886">
                <a:tc>
                  <a:txBody>
                    <a:bodyPr/>
                    <a:lstStyle/>
                    <a:p>
                      <a:pPr algn="l"/>
                      <a:r>
                        <a:rPr lang="en-US" sz="800"/>
                        <a:t>Tier #, </a:t>
                      </a:r>
                      <a:r>
                        <a:rPr lang="en-US" sz="800" i="1"/>
                        <a:t>Driver</a:t>
                      </a:r>
                    </a:p>
                  </a:txBody>
                  <a:tcPr>
                    <a:solidFill>
                      <a:schemeClr val="tx1">
                        <a:lumMod val="65000"/>
                        <a:lumOff val="35000"/>
                      </a:schemeClr>
                    </a:solidFill>
                  </a:tcPr>
                </a:tc>
                <a:tc>
                  <a:txBody>
                    <a:bodyPr/>
                    <a:lstStyle/>
                    <a:p>
                      <a:pPr algn="ctr"/>
                      <a:r>
                        <a:rPr lang="en-US" sz="800"/>
                        <a:t>Root Cause / Priority Lever</a:t>
                      </a:r>
                    </a:p>
                  </a:txBody>
                  <a:tcPr>
                    <a:solidFill>
                      <a:schemeClr val="tx1">
                        <a:lumMod val="65000"/>
                        <a:lumOff val="35000"/>
                      </a:schemeClr>
                    </a:solidFill>
                  </a:tcPr>
                </a:tc>
                <a:extLst>
                  <a:ext uri="{0D108BD9-81ED-4DB2-BD59-A6C34878D82A}">
                    <a16:rowId xmlns:a16="http://schemas.microsoft.com/office/drawing/2014/main" val="3031642586"/>
                  </a:ext>
                </a:extLst>
              </a:tr>
              <a:tr h="182880">
                <a:tc>
                  <a:txBody>
                    <a:bodyPr/>
                    <a:lstStyle/>
                    <a:p>
                      <a:pPr algn="l"/>
                      <a:r>
                        <a:rPr lang="en-US" sz="800">
                          <a:solidFill>
                            <a:srgbClr val="FF0000"/>
                          </a:solidFill>
                        </a:rPr>
                        <a:t>T#, </a:t>
                      </a:r>
                      <a:r>
                        <a:rPr lang="en-US" sz="800" i="1">
                          <a:solidFill>
                            <a:srgbClr val="FF0000"/>
                          </a:solidFill>
                        </a:rPr>
                        <a:t>Driver</a:t>
                      </a:r>
                    </a:p>
                  </a:txBody>
                  <a:tcPr/>
                </a:tc>
                <a:tc>
                  <a:txBody>
                    <a:bodyPr/>
                    <a:lstStyle/>
                    <a:p>
                      <a:r>
                        <a:rPr lang="en-US" sz="800">
                          <a:solidFill>
                            <a:srgbClr val="FF0000"/>
                          </a:solidFill>
                        </a:rPr>
                        <a:t>Summarized finding of root cause /priority lever behind driver underperformance</a:t>
                      </a:r>
                    </a:p>
                  </a:txBody>
                  <a:tcPr/>
                </a:tc>
                <a:extLst>
                  <a:ext uri="{0D108BD9-81ED-4DB2-BD59-A6C34878D82A}">
                    <a16:rowId xmlns:a16="http://schemas.microsoft.com/office/drawing/2014/main" val="916853763"/>
                  </a:ext>
                </a:extLst>
              </a:tr>
              <a:tr h="18288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a:solidFill>
                            <a:srgbClr val="FF0000"/>
                          </a:solidFill>
                        </a:rPr>
                        <a:t>T#, </a:t>
                      </a:r>
                      <a:r>
                        <a:rPr lang="en-US" sz="800" i="1">
                          <a:solidFill>
                            <a:srgbClr val="FF0000"/>
                          </a:solidFill>
                        </a:rPr>
                        <a:t>Driver</a:t>
                      </a:r>
                      <a:endParaRPr lang="en-US" sz="800"/>
                    </a:p>
                  </a:txBody>
                  <a:tcPr/>
                </a:tc>
                <a:tc>
                  <a:txBody>
                    <a:bodyPr/>
                    <a:lstStyle/>
                    <a:p>
                      <a:endParaRPr lang="en-US" sz="800"/>
                    </a:p>
                  </a:txBody>
                  <a:tcPr/>
                </a:tc>
                <a:extLst>
                  <a:ext uri="{0D108BD9-81ED-4DB2-BD59-A6C34878D82A}">
                    <a16:rowId xmlns:a16="http://schemas.microsoft.com/office/drawing/2014/main" val="1713741263"/>
                  </a:ext>
                </a:extLst>
              </a:tr>
            </a:tbl>
          </a:graphicData>
        </a:graphic>
      </p:graphicFrame>
      <p:graphicFrame>
        <p:nvGraphicFramePr>
          <p:cNvPr id="11" name="Table 10">
            <a:extLst>
              <a:ext uri="{FF2B5EF4-FFF2-40B4-BE49-F238E27FC236}">
                <a16:creationId xmlns:a16="http://schemas.microsoft.com/office/drawing/2014/main" id="{A633DA77-8544-1B27-6477-EAAF74A08C8C}"/>
              </a:ext>
            </a:extLst>
          </p:cNvPr>
          <p:cNvGraphicFramePr>
            <a:graphicFrameLocks noGrp="1"/>
          </p:cNvGraphicFramePr>
          <p:nvPr>
            <p:extLst>
              <p:ext uri="{D42A27DB-BD31-4B8C-83A1-F6EECF244321}">
                <p14:modId xmlns:p14="http://schemas.microsoft.com/office/powerpoint/2010/main" val="1763004215"/>
              </p:ext>
            </p:extLst>
          </p:nvPr>
        </p:nvGraphicFramePr>
        <p:xfrm>
          <a:off x="8297987" y="4762128"/>
          <a:ext cx="3666394" cy="956446"/>
        </p:xfrm>
        <a:graphic>
          <a:graphicData uri="http://schemas.openxmlformats.org/drawingml/2006/table">
            <a:tbl>
              <a:tblPr firstRow="1" bandRow="1">
                <a:tableStyleId>{5C22544A-7EE6-4342-B048-85BDC9FD1C3A}</a:tableStyleId>
              </a:tblPr>
              <a:tblGrid>
                <a:gridCol w="825126">
                  <a:extLst>
                    <a:ext uri="{9D8B030D-6E8A-4147-A177-3AD203B41FA5}">
                      <a16:colId xmlns:a16="http://schemas.microsoft.com/office/drawing/2014/main" val="2806172494"/>
                    </a:ext>
                  </a:extLst>
                </a:gridCol>
                <a:gridCol w="2841268">
                  <a:extLst>
                    <a:ext uri="{9D8B030D-6E8A-4147-A177-3AD203B41FA5}">
                      <a16:colId xmlns:a16="http://schemas.microsoft.com/office/drawing/2014/main" val="967995697"/>
                    </a:ext>
                  </a:extLst>
                </a:gridCol>
              </a:tblGrid>
              <a:tr h="285886">
                <a:tc>
                  <a:txBody>
                    <a:bodyPr/>
                    <a:lstStyle/>
                    <a:p>
                      <a:pPr algn="ctr"/>
                      <a:r>
                        <a:rPr lang="en-US" sz="800"/>
                        <a:t>Barrier ID</a:t>
                      </a:r>
                      <a:endParaRPr lang="en-US" sz="800" i="1"/>
                    </a:p>
                  </a:txBody>
                  <a:tcPr>
                    <a:solidFill>
                      <a:schemeClr val="tx1">
                        <a:lumMod val="65000"/>
                        <a:lumOff val="35000"/>
                      </a:schemeClr>
                    </a:solidFill>
                  </a:tcPr>
                </a:tc>
                <a:tc>
                  <a:txBody>
                    <a:bodyPr/>
                    <a:lstStyle/>
                    <a:p>
                      <a:pPr algn="ctr"/>
                      <a:r>
                        <a:rPr lang="en-US" sz="800"/>
                        <a:t>Request Summary</a:t>
                      </a:r>
                    </a:p>
                  </a:txBody>
                  <a:tcPr>
                    <a:solidFill>
                      <a:schemeClr val="tx1">
                        <a:lumMod val="65000"/>
                        <a:lumOff val="35000"/>
                      </a:schemeClr>
                    </a:solidFill>
                  </a:tcPr>
                </a:tc>
                <a:extLst>
                  <a:ext uri="{0D108BD9-81ED-4DB2-BD59-A6C34878D82A}">
                    <a16:rowId xmlns:a16="http://schemas.microsoft.com/office/drawing/2014/main" val="3031642586"/>
                  </a:ext>
                </a:extLst>
              </a:tr>
              <a:tr h="18288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kern="1200">
                          <a:solidFill>
                            <a:srgbClr val="FF0000"/>
                          </a:solidFill>
                          <a:latin typeface="+mn-lt"/>
                          <a:ea typeface="+mn-ea"/>
                          <a:cs typeface="+mn-cs"/>
                        </a:rPr>
                        <a:t>(B-YY-XX)</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US" sz="800" kern="1200">
                        <a:solidFill>
                          <a:srgbClr val="FF0000"/>
                        </a:solidFill>
                        <a:latin typeface="+mn-lt"/>
                        <a:ea typeface="+mn-ea"/>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sz="800" kern="1200">
                          <a:solidFill>
                            <a:srgbClr val="FF0000"/>
                          </a:solidFill>
                          <a:latin typeface="+mn-lt"/>
                          <a:ea typeface="+mn-ea"/>
                          <a:cs typeface="+mn-cs"/>
                        </a:rPr>
                        <a:t>Ex: B-25-01</a:t>
                      </a:r>
                    </a:p>
                  </a:txBody>
                  <a:tcPr/>
                </a:tc>
                <a:tc>
                  <a:txBody>
                    <a:bodyPr/>
                    <a:lstStyle/>
                    <a:p>
                      <a:r>
                        <a:rPr lang="en-US" sz="800">
                          <a:solidFill>
                            <a:srgbClr val="FF0000"/>
                          </a:solidFill>
                        </a:rPr>
                        <a:t>Summarized request for the VCNO to remove barrier.</a:t>
                      </a:r>
                    </a:p>
                  </a:txBody>
                  <a:tcPr/>
                </a:tc>
                <a:extLst>
                  <a:ext uri="{0D108BD9-81ED-4DB2-BD59-A6C34878D82A}">
                    <a16:rowId xmlns:a16="http://schemas.microsoft.com/office/drawing/2014/main" val="916853763"/>
                  </a:ext>
                </a:extLst>
              </a:tr>
              <a:tr h="18288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800" kern="1200">
                          <a:solidFill>
                            <a:srgbClr val="FF0000"/>
                          </a:solidFill>
                          <a:latin typeface="+mn-lt"/>
                          <a:ea typeface="+mn-ea"/>
                          <a:cs typeface="+mn-cs"/>
                        </a:rPr>
                        <a:t>(B-YY-XX)</a:t>
                      </a:r>
                    </a:p>
                  </a:txBody>
                  <a:tcPr/>
                </a:tc>
                <a:tc>
                  <a:txBody>
                    <a:bodyPr/>
                    <a:lstStyle/>
                    <a:p>
                      <a:endParaRPr lang="en-US" sz="800"/>
                    </a:p>
                  </a:txBody>
                  <a:tcPr/>
                </a:tc>
                <a:extLst>
                  <a:ext uri="{0D108BD9-81ED-4DB2-BD59-A6C34878D82A}">
                    <a16:rowId xmlns:a16="http://schemas.microsoft.com/office/drawing/2014/main" val="1713741263"/>
                  </a:ext>
                </a:extLst>
              </a:tr>
            </a:tbl>
          </a:graphicData>
        </a:graphic>
      </p:graphicFrame>
      <p:sp>
        <p:nvSpPr>
          <p:cNvPr id="2" name="Rectangle 1">
            <a:extLst>
              <a:ext uri="{FF2B5EF4-FFF2-40B4-BE49-F238E27FC236}">
                <a16:creationId xmlns:a16="http://schemas.microsoft.com/office/drawing/2014/main" id="{1CB02272-BC23-7A4B-65EC-885CEB774D34}"/>
              </a:ext>
            </a:extLst>
          </p:cNvPr>
          <p:cNvSpPr/>
          <p:nvPr/>
        </p:nvSpPr>
        <p:spPr>
          <a:xfrm>
            <a:off x="9318296" y="799267"/>
            <a:ext cx="2763997" cy="79323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200" b="1">
                <a:solidFill>
                  <a:schemeClr val="tx1"/>
                </a:solidFill>
              </a:rPr>
              <a:t>Goal: </a:t>
            </a:r>
            <a:r>
              <a:rPr lang="en-US" sz="1200">
                <a:solidFill>
                  <a:schemeClr val="tx1"/>
                </a:solidFill>
              </a:rPr>
              <a:t>Yearly desired results.</a:t>
            </a:r>
            <a:r>
              <a:rPr lang="en-US" sz="1200" b="1">
                <a:solidFill>
                  <a:schemeClr val="tx1"/>
                </a:solidFill>
              </a:rPr>
              <a:t> </a:t>
            </a:r>
          </a:p>
          <a:p>
            <a:pPr marL="171450" indent="-171450">
              <a:buFont typeface="Arial" panose="020B0604020202020204" pitchFamily="34" charset="0"/>
              <a:buChar char="•"/>
            </a:pPr>
            <a:r>
              <a:rPr lang="en-US" sz="1200" b="1">
                <a:solidFill>
                  <a:schemeClr val="tx1"/>
                </a:solidFill>
              </a:rPr>
              <a:t>Target:  </a:t>
            </a:r>
            <a:r>
              <a:rPr lang="en-US" sz="1200">
                <a:solidFill>
                  <a:schemeClr val="tx1"/>
                </a:solidFill>
              </a:rPr>
              <a:t>Monthly or quarterly desired results that incrementally get you to your goal.</a:t>
            </a:r>
            <a:endParaRPr lang="en-US" sz="1200" b="1">
              <a:solidFill>
                <a:schemeClr val="tx1"/>
              </a:solidFill>
            </a:endParaRPr>
          </a:p>
        </p:txBody>
      </p:sp>
    </p:spTree>
    <p:extLst>
      <p:ext uri="{BB962C8B-B14F-4D97-AF65-F5344CB8AC3E}">
        <p14:creationId xmlns:p14="http://schemas.microsoft.com/office/powerpoint/2010/main" val="4176045715"/>
      </p:ext>
    </p:extLst>
  </p:cSld>
  <p:clrMapOvr>
    <a:masterClrMapping/>
  </p:clrMapOvr>
  <p:transition/>
</p:sld>
</file>

<file path=ppt/theme/theme1.xml><?xml version="1.0" encoding="utf-8"?>
<a:theme xmlns:a="http://schemas.openxmlformats.org/drawingml/2006/main" name="2_Default Design">
  <a:themeElements>
    <a:clrScheme name="n80_theme_colors">
      <a:dk1>
        <a:srgbClr val="000000"/>
      </a:dk1>
      <a:lt1>
        <a:srgbClr val="FFFFFF"/>
      </a:lt1>
      <a:dk2>
        <a:srgbClr val="3F3F3F"/>
      </a:dk2>
      <a:lt2>
        <a:srgbClr val="D8D8D8"/>
      </a:lt2>
      <a:accent1>
        <a:srgbClr val="000066"/>
      </a:accent1>
      <a:accent2>
        <a:srgbClr val="99CCFF"/>
      </a:accent2>
      <a:accent3>
        <a:srgbClr val="969696"/>
      </a:accent3>
      <a:accent4>
        <a:srgbClr val="D6E0F4"/>
      </a:accent4>
      <a:accent5>
        <a:srgbClr val="003399"/>
      </a:accent5>
      <a:accent6>
        <a:srgbClr val="B09958"/>
      </a:accent6>
      <a:hlink>
        <a:srgbClr val="DFD6BC"/>
      </a:hlink>
      <a:folHlink>
        <a:srgbClr val="ADC1EA"/>
      </a:folHlink>
    </a:clrScheme>
    <a:fontScheme name="Default Design">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AB Graphic Annotated Brief U 2019 Template">
  <a:themeElements>
    <a:clrScheme name="">
      <a:dk1>
        <a:srgbClr val="4D4D4D"/>
      </a:dk1>
      <a:lt1>
        <a:srgbClr val="FFFFFF"/>
      </a:lt1>
      <a:dk2>
        <a:srgbClr val="4D4D4D"/>
      </a:dk2>
      <a:lt2>
        <a:srgbClr val="A1A1A1"/>
      </a:lt2>
      <a:accent1>
        <a:srgbClr val="8ECCF6"/>
      </a:accent1>
      <a:accent2>
        <a:srgbClr val="F0776A"/>
      </a:accent2>
      <a:accent3>
        <a:srgbClr val="FFFFFF"/>
      </a:accent3>
      <a:accent4>
        <a:srgbClr val="404040"/>
      </a:accent4>
      <a:accent5>
        <a:srgbClr val="C6E2FA"/>
      </a:accent5>
      <a:accent6>
        <a:srgbClr val="D96B5F"/>
      </a:accent6>
      <a:hlink>
        <a:srgbClr val="C6B396"/>
      </a:hlink>
      <a:folHlink>
        <a:srgbClr val="CBE5A9"/>
      </a:folHlink>
    </a:clrScheme>
    <a:fontScheme name="CNA_White_No Line">
      <a:majorFont>
        <a:latin typeface="Arial"/>
        <a:ea typeface="ＭＳ Ｐゴシック"/>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
            <a:schemeClr val="accent2"/>
          </a:buClr>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
            <a:schemeClr val="accent2"/>
          </a:buClr>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CNA_White_No 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NA_White_No 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NA_White_No 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NA_White_No 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NA_White_No 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NA_White_No 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NA_White_No 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NA_White_No 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NA_White_No 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NA_White_No 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NA_White_No 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NA_White_No 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ank.potx" id="{8B495AFC-41BE-4C45-8BF8-ED70FBBB1A56}" vid="{28CF2EAC-FC95-4F53-A125-E6A99F78A31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5" ma:contentTypeDescription="Create a new document." ma:contentTypeScope="" ma:versionID="39331e745dc778cb1aa6f5171bc1f610">
  <xsd:schema xmlns:xsd="http://www.w3.org/2001/XMLSchema" xmlns:xs="http://www.w3.org/2001/XMLSchema" xmlns:p="http://schemas.microsoft.com/office/2006/metadata/properties" xmlns:ns3="f29e537e-536d-4c3d-a73c-f40e94626c0e" xmlns:ns4="30e15a99-2787-4658-9a49-e1375a37af84" targetNamespace="http://schemas.microsoft.com/office/2006/metadata/properties" ma:root="true" ma:fieldsID="6abba0b5ca7a753c92c88983c2f4a18d" ns3:_="" ns4:_="">
    <xsd:import namespace="f29e537e-536d-4c3d-a73c-f40e94626c0e"/>
    <xsd:import namespace="30e15a99-2787-4658-9a49-e1375a37af8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_activity" minOccurs="0"/>
                <xsd:element ref="ns4:MediaServiceAutoTags" minOccurs="0"/>
                <xsd:element ref="ns4:MediaServiceGenerationTime" minOccurs="0"/>
                <xsd:element ref="ns4:MediaServiceEventHashCode" minOccurs="0"/>
                <xsd:element ref="ns4:MediaServiceOCR"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f29e537e-536d-4c3d-a73c-f40e94626c0e">
      <UserInfo>
        <DisplayName>Stump, Daniel F CTR (USA)</DisplayName>
        <AccountId>102</AccountId>
        <AccountType/>
      </UserInfo>
      <UserInfo>
        <DisplayName>SharingLinks.73df9a87-a9b5-4f80-9056-fd303accd526.OrganizationView.93511c3a-d4b8-4c4e-b269-2d4c17c7eacb</DisplayName>
        <AccountId>122</AccountId>
        <AccountType/>
      </UserInfo>
      <UserInfo>
        <DisplayName>Maddux, Evan C CTR USN DCNO N8 (USA)</DisplayName>
        <AccountId>12</AccountId>
        <AccountType/>
      </UserInfo>
      <UserInfo>
        <DisplayName>Peterson, Carolyn K CDR USN VCNO (USA)</DisplayName>
        <AccountId>129</AccountId>
        <AccountType/>
      </UserInfo>
    </SharedWithUsers>
    <_activity xmlns="30e15a99-2787-4658-9a49-e1375a37af8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75F251-385F-4EC1-AC8D-322AFE5968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9e537e-536d-4c3d-a73c-f40e94626c0e"/>
    <ds:schemaRef ds:uri="30e15a99-2787-4658-9a49-e1375a37af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FD4197-C93F-4B25-9413-166F32BC5498}">
  <ds:schemaRefs>
    <ds:schemaRef ds:uri="http://purl.org/dc/terms/"/>
    <ds:schemaRef ds:uri="http://schemas.openxmlformats.org/package/2006/metadata/core-properties"/>
    <ds:schemaRef ds:uri="http://schemas.microsoft.com/office/2006/documentManagement/types"/>
    <ds:schemaRef ds:uri="f29e537e-536d-4c3d-a73c-f40e94626c0e"/>
    <ds:schemaRef ds:uri="http://purl.org/dc/elements/1.1/"/>
    <ds:schemaRef ds:uri="http://schemas.microsoft.com/office/2006/metadata/properties"/>
    <ds:schemaRef ds:uri="http://schemas.microsoft.com/office/infopath/2007/PartnerControls"/>
    <ds:schemaRef ds:uri="30e15a99-2787-4658-9a49-e1375a37af84"/>
    <ds:schemaRef ds:uri="http://www.w3.org/XML/1998/namespace"/>
    <ds:schemaRef ds:uri="http://purl.org/dc/dcmitype/"/>
  </ds:schemaRefs>
</ds:datastoreItem>
</file>

<file path=customXml/itemProps3.xml><?xml version="1.0" encoding="utf-8"?>
<ds:datastoreItem xmlns:ds="http://schemas.openxmlformats.org/officeDocument/2006/customXml" ds:itemID="{8F854451-B12C-4262-A12E-0024714268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TotalTime>
  <Words>512</Words>
  <Application>Microsoft Office PowerPoint</Application>
  <PresentationFormat>Widescreen</PresentationFormat>
  <Paragraphs>82</Paragraphs>
  <Slides>1</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vt:i4>
      </vt:variant>
    </vt:vector>
  </HeadingPairs>
  <TitlesOfParts>
    <vt:vector size="10" baseType="lpstr">
      <vt:lpstr>Arial</vt:lpstr>
      <vt:lpstr>Calibri</vt:lpstr>
      <vt:lpstr>Cambria</vt:lpstr>
      <vt:lpstr>Segoe UI</vt:lpstr>
      <vt:lpstr>Segoe UI Semibold</vt:lpstr>
      <vt:lpstr>Segoe UI Semilight</vt:lpstr>
      <vt:lpstr>Tw Cen MT Condensed</vt:lpstr>
      <vt:lpstr>2_Default Design</vt:lpstr>
      <vt:lpstr>DAB Graphic Annotated Brief U 2019 Template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Tripplaar</dc:creator>
  <cp:lastModifiedBy>Kleriotis, Christopher D CIV USN CNO (USA)</cp:lastModifiedBy>
  <cp:revision>15</cp:revision>
  <cp:lastPrinted>2026-01-28T22:29:15Z</cp:lastPrinted>
  <dcterms:created xsi:type="dcterms:W3CDTF">2023-07-12T17:07:04Z</dcterms:created>
  <dcterms:modified xsi:type="dcterms:W3CDTF">2026-02-24T16:11:37Z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y fmtid="{D5CDD505-2E9C-101B-9397-08002B2CF9AE}" pid="3" name="MediaServiceImageTags">
    <vt:lpwstr/>
  </property>
</Properties>
</file>